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Lst>
  <p:sldSz cy="5143500" cx="9144000"/>
  <p:notesSz cx="6858000" cy="9144000"/>
  <p:embeddedFontLst>
    <p:embeddedFont>
      <p:font typeface="Corsiva"/>
      <p:regular r:id="rId153"/>
      <p:bold r:id="rId154"/>
      <p:italic r:id="rId155"/>
      <p:boldItalic r:id="rId156"/>
    </p:embeddedFont>
    <p:embeddedFont>
      <p:font typeface="Raleway"/>
      <p:regular r:id="rId157"/>
      <p:bold r:id="rId158"/>
      <p:italic r:id="rId159"/>
      <p:boldItalic r:id="rId160"/>
    </p:embeddedFont>
    <p:embeddedFont>
      <p:font typeface="Lato"/>
      <p:regular r:id="rId161"/>
      <p:bold r:id="rId162"/>
      <p:italic r:id="rId163"/>
      <p:boldItalic r:id="rId16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C9CE835-11DD-4F0E-9598-D84EBE6CFC24}">
  <a:tblStyle styleId="{4C9CE835-11DD-4F0E-9598-D84EBE6CFC24}"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874E14BB-9F44-4BB2-8D0D-1402B4ED9BD2}"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164" Type="http://schemas.openxmlformats.org/officeDocument/2006/relationships/font" Target="fonts/Lato-boldItalic.fntdata"/><Relationship Id="rId163" Type="http://schemas.openxmlformats.org/officeDocument/2006/relationships/font" Target="fonts/Lato-italic.fntdata"/><Relationship Id="rId162" Type="http://schemas.openxmlformats.org/officeDocument/2006/relationships/font" Target="fonts/Lato-bold.fntdata"/><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font" Target="fonts/Lato-regular.fntdata"/><Relationship Id="rId54" Type="http://schemas.openxmlformats.org/officeDocument/2006/relationships/slide" Target="slides/slide49.xml"/><Relationship Id="rId160" Type="http://schemas.openxmlformats.org/officeDocument/2006/relationships/font" Target="fonts/Raleway-boldItalic.fntdata"/><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font" Target="fonts/Raleway-italic.fntdata"/><Relationship Id="rId59" Type="http://schemas.openxmlformats.org/officeDocument/2006/relationships/slide" Target="slides/slide54.xml"/><Relationship Id="rId154" Type="http://schemas.openxmlformats.org/officeDocument/2006/relationships/font" Target="fonts/Corsiva-bold.fntdata"/><Relationship Id="rId58" Type="http://schemas.openxmlformats.org/officeDocument/2006/relationships/slide" Target="slides/slide53.xml"/><Relationship Id="rId153" Type="http://schemas.openxmlformats.org/officeDocument/2006/relationships/font" Target="fonts/Corsiva-regular.fntdata"/><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font" Target="fonts/Raleway-bold.fntdata"/><Relationship Id="rId157" Type="http://schemas.openxmlformats.org/officeDocument/2006/relationships/font" Target="fonts/Raleway-regular.fntdata"/><Relationship Id="rId156" Type="http://schemas.openxmlformats.org/officeDocument/2006/relationships/font" Target="fonts/Corsiva-boldItalic.fntdata"/><Relationship Id="rId155" Type="http://schemas.openxmlformats.org/officeDocument/2006/relationships/font" Target="fonts/Corsi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0" name="Shape 810"/>
        <p:cNvGrpSpPr/>
        <p:nvPr/>
      </p:nvGrpSpPr>
      <p:grpSpPr>
        <a:xfrm>
          <a:off x="0" y="0"/>
          <a:ext cx="0" cy="0"/>
          <a:chOff x="0" y="0"/>
          <a:chExt cx="0" cy="0"/>
        </a:xfrm>
      </p:grpSpPr>
      <p:sp>
        <p:nvSpPr>
          <p:cNvPr id="811" name="Shape 8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2" name="Shape 8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0" name="Shape 820"/>
        <p:cNvGrpSpPr/>
        <p:nvPr/>
      </p:nvGrpSpPr>
      <p:grpSpPr>
        <a:xfrm>
          <a:off x="0" y="0"/>
          <a:ext cx="0" cy="0"/>
          <a:chOff x="0" y="0"/>
          <a:chExt cx="0" cy="0"/>
        </a:xfrm>
      </p:grpSpPr>
      <p:sp>
        <p:nvSpPr>
          <p:cNvPr id="821" name="Shape 8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2" name="Shape 8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9" name="Shape 839"/>
        <p:cNvGrpSpPr/>
        <p:nvPr/>
      </p:nvGrpSpPr>
      <p:grpSpPr>
        <a:xfrm>
          <a:off x="0" y="0"/>
          <a:ext cx="0" cy="0"/>
          <a:chOff x="0" y="0"/>
          <a:chExt cx="0" cy="0"/>
        </a:xfrm>
      </p:grpSpPr>
      <p:sp>
        <p:nvSpPr>
          <p:cNvPr id="840" name="Shape 8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1" name="Shape 8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2" name="Shape 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6" name="Shape 856"/>
        <p:cNvGrpSpPr/>
        <p:nvPr/>
      </p:nvGrpSpPr>
      <p:grpSpPr>
        <a:xfrm>
          <a:off x="0" y="0"/>
          <a:ext cx="0" cy="0"/>
          <a:chOff x="0" y="0"/>
          <a:chExt cx="0" cy="0"/>
        </a:xfrm>
      </p:grpSpPr>
      <p:sp>
        <p:nvSpPr>
          <p:cNvPr id="857" name="Shape 8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8" name="Shape 8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1" name="Shape 861"/>
        <p:cNvGrpSpPr/>
        <p:nvPr/>
      </p:nvGrpSpPr>
      <p:grpSpPr>
        <a:xfrm>
          <a:off x="0" y="0"/>
          <a:ext cx="0" cy="0"/>
          <a:chOff x="0" y="0"/>
          <a:chExt cx="0" cy="0"/>
        </a:xfrm>
      </p:grpSpPr>
      <p:sp>
        <p:nvSpPr>
          <p:cNvPr id="862" name="Shape 8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3" name="Shape 8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8" name="Shape 868"/>
        <p:cNvGrpSpPr/>
        <p:nvPr/>
      </p:nvGrpSpPr>
      <p:grpSpPr>
        <a:xfrm>
          <a:off x="0" y="0"/>
          <a:ext cx="0" cy="0"/>
          <a:chOff x="0" y="0"/>
          <a:chExt cx="0" cy="0"/>
        </a:xfrm>
      </p:grpSpPr>
      <p:sp>
        <p:nvSpPr>
          <p:cNvPr id="869" name="Shape 8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0" name="Shape 8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5" name="Shape 875"/>
        <p:cNvGrpSpPr/>
        <p:nvPr/>
      </p:nvGrpSpPr>
      <p:grpSpPr>
        <a:xfrm>
          <a:off x="0" y="0"/>
          <a:ext cx="0" cy="0"/>
          <a:chOff x="0" y="0"/>
          <a:chExt cx="0" cy="0"/>
        </a:xfrm>
      </p:grpSpPr>
      <p:sp>
        <p:nvSpPr>
          <p:cNvPr id="876" name="Shape 8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7" name="Shape 8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8" name="Shape 898"/>
        <p:cNvGrpSpPr/>
        <p:nvPr/>
      </p:nvGrpSpPr>
      <p:grpSpPr>
        <a:xfrm>
          <a:off x="0" y="0"/>
          <a:ext cx="0" cy="0"/>
          <a:chOff x="0" y="0"/>
          <a:chExt cx="0" cy="0"/>
        </a:xfrm>
      </p:grpSpPr>
      <p:sp>
        <p:nvSpPr>
          <p:cNvPr id="899" name="Shape 8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0" name="Shape 9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 name="Shape 904"/>
        <p:cNvGrpSpPr/>
        <p:nvPr/>
      </p:nvGrpSpPr>
      <p:grpSpPr>
        <a:xfrm>
          <a:off x="0" y="0"/>
          <a:ext cx="0" cy="0"/>
          <a:chOff x="0" y="0"/>
          <a:chExt cx="0" cy="0"/>
        </a:xfrm>
      </p:grpSpPr>
      <p:sp>
        <p:nvSpPr>
          <p:cNvPr id="905" name="Shape 9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6" name="Shape 9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9" name="Shape 909"/>
        <p:cNvGrpSpPr/>
        <p:nvPr/>
      </p:nvGrpSpPr>
      <p:grpSpPr>
        <a:xfrm>
          <a:off x="0" y="0"/>
          <a:ext cx="0" cy="0"/>
          <a:chOff x="0" y="0"/>
          <a:chExt cx="0" cy="0"/>
        </a:xfrm>
      </p:grpSpPr>
      <p:sp>
        <p:nvSpPr>
          <p:cNvPr id="910" name="Shape 9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1" name="Shape 9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9" name="Shape 919"/>
        <p:cNvGrpSpPr/>
        <p:nvPr/>
      </p:nvGrpSpPr>
      <p:grpSpPr>
        <a:xfrm>
          <a:off x="0" y="0"/>
          <a:ext cx="0" cy="0"/>
          <a:chOff x="0" y="0"/>
          <a:chExt cx="0" cy="0"/>
        </a:xfrm>
      </p:grpSpPr>
      <p:sp>
        <p:nvSpPr>
          <p:cNvPr id="920" name="Shape 9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1" name="Shape 9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6" name="Shape 926"/>
        <p:cNvGrpSpPr/>
        <p:nvPr/>
      </p:nvGrpSpPr>
      <p:grpSpPr>
        <a:xfrm>
          <a:off x="0" y="0"/>
          <a:ext cx="0" cy="0"/>
          <a:chOff x="0" y="0"/>
          <a:chExt cx="0" cy="0"/>
        </a:xfrm>
      </p:grpSpPr>
      <p:sp>
        <p:nvSpPr>
          <p:cNvPr id="927" name="Shape 9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8" name="Shape 9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6" name="Shape 936"/>
        <p:cNvGrpSpPr/>
        <p:nvPr/>
      </p:nvGrpSpPr>
      <p:grpSpPr>
        <a:xfrm>
          <a:off x="0" y="0"/>
          <a:ext cx="0" cy="0"/>
          <a:chOff x="0" y="0"/>
          <a:chExt cx="0" cy="0"/>
        </a:xfrm>
      </p:grpSpPr>
      <p:sp>
        <p:nvSpPr>
          <p:cNvPr id="937" name="Shape 9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8" name="Shape 9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3" name="Shape 943"/>
        <p:cNvGrpSpPr/>
        <p:nvPr/>
      </p:nvGrpSpPr>
      <p:grpSpPr>
        <a:xfrm>
          <a:off x="0" y="0"/>
          <a:ext cx="0" cy="0"/>
          <a:chOff x="0" y="0"/>
          <a:chExt cx="0" cy="0"/>
        </a:xfrm>
      </p:grpSpPr>
      <p:sp>
        <p:nvSpPr>
          <p:cNvPr id="944" name="Shape 9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5" name="Shape 9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2" name="Shape 9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5" name="Shape 955"/>
        <p:cNvGrpSpPr/>
        <p:nvPr/>
      </p:nvGrpSpPr>
      <p:grpSpPr>
        <a:xfrm>
          <a:off x="0" y="0"/>
          <a:ext cx="0" cy="0"/>
          <a:chOff x="0" y="0"/>
          <a:chExt cx="0" cy="0"/>
        </a:xfrm>
      </p:grpSpPr>
      <p:sp>
        <p:nvSpPr>
          <p:cNvPr id="956" name="Shape 9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7" name="Shape 9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0" name="Shape 960"/>
        <p:cNvGrpSpPr/>
        <p:nvPr/>
      </p:nvGrpSpPr>
      <p:grpSpPr>
        <a:xfrm>
          <a:off x="0" y="0"/>
          <a:ext cx="0" cy="0"/>
          <a:chOff x="0" y="0"/>
          <a:chExt cx="0" cy="0"/>
        </a:xfrm>
      </p:grpSpPr>
      <p:sp>
        <p:nvSpPr>
          <p:cNvPr id="961" name="Shape 9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2" name="Shape 9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9" name="Shape 969"/>
        <p:cNvGrpSpPr/>
        <p:nvPr/>
      </p:nvGrpSpPr>
      <p:grpSpPr>
        <a:xfrm>
          <a:off x="0" y="0"/>
          <a:ext cx="0" cy="0"/>
          <a:chOff x="0" y="0"/>
          <a:chExt cx="0" cy="0"/>
        </a:xfrm>
      </p:grpSpPr>
      <p:sp>
        <p:nvSpPr>
          <p:cNvPr id="970" name="Shape 9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1" name="Shape 9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3" name="Shape 993"/>
        <p:cNvGrpSpPr/>
        <p:nvPr/>
      </p:nvGrpSpPr>
      <p:grpSpPr>
        <a:xfrm>
          <a:off x="0" y="0"/>
          <a:ext cx="0" cy="0"/>
          <a:chOff x="0" y="0"/>
          <a:chExt cx="0" cy="0"/>
        </a:xfrm>
      </p:grpSpPr>
      <p:sp>
        <p:nvSpPr>
          <p:cNvPr id="994" name="Shape 9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5" name="Shape 9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1" name="Shape 1001"/>
        <p:cNvGrpSpPr/>
        <p:nvPr/>
      </p:nvGrpSpPr>
      <p:grpSpPr>
        <a:xfrm>
          <a:off x="0" y="0"/>
          <a:ext cx="0" cy="0"/>
          <a:chOff x="0" y="0"/>
          <a:chExt cx="0" cy="0"/>
        </a:xfrm>
      </p:grpSpPr>
      <p:sp>
        <p:nvSpPr>
          <p:cNvPr id="1002" name="Shape 1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3" name="Shape 10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0" name="Shape 1010"/>
        <p:cNvGrpSpPr/>
        <p:nvPr/>
      </p:nvGrpSpPr>
      <p:grpSpPr>
        <a:xfrm>
          <a:off x="0" y="0"/>
          <a:ext cx="0" cy="0"/>
          <a:chOff x="0" y="0"/>
          <a:chExt cx="0" cy="0"/>
        </a:xfrm>
      </p:grpSpPr>
      <p:sp>
        <p:nvSpPr>
          <p:cNvPr id="1011" name="Shape 10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2" name="Shape 101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9" name="Shape 1019"/>
        <p:cNvGrpSpPr/>
        <p:nvPr/>
      </p:nvGrpSpPr>
      <p:grpSpPr>
        <a:xfrm>
          <a:off x="0" y="0"/>
          <a:ext cx="0" cy="0"/>
          <a:chOff x="0" y="0"/>
          <a:chExt cx="0" cy="0"/>
        </a:xfrm>
      </p:grpSpPr>
      <p:sp>
        <p:nvSpPr>
          <p:cNvPr id="1020" name="Shape 10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1" name="Shape 10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4" name="Shape 1024"/>
        <p:cNvGrpSpPr/>
        <p:nvPr/>
      </p:nvGrpSpPr>
      <p:grpSpPr>
        <a:xfrm>
          <a:off x="0" y="0"/>
          <a:ext cx="0" cy="0"/>
          <a:chOff x="0" y="0"/>
          <a:chExt cx="0" cy="0"/>
        </a:xfrm>
      </p:grpSpPr>
      <p:sp>
        <p:nvSpPr>
          <p:cNvPr id="1025" name="Shape 10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6" name="Shape 10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0" name="Shape 1030"/>
        <p:cNvGrpSpPr/>
        <p:nvPr/>
      </p:nvGrpSpPr>
      <p:grpSpPr>
        <a:xfrm>
          <a:off x="0" y="0"/>
          <a:ext cx="0" cy="0"/>
          <a:chOff x="0" y="0"/>
          <a:chExt cx="0" cy="0"/>
        </a:xfrm>
      </p:grpSpPr>
      <p:sp>
        <p:nvSpPr>
          <p:cNvPr id="1031" name="Shape 10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2" name="Shape 10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6" name="Shape 1036"/>
        <p:cNvGrpSpPr/>
        <p:nvPr/>
      </p:nvGrpSpPr>
      <p:grpSpPr>
        <a:xfrm>
          <a:off x="0" y="0"/>
          <a:ext cx="0" cy="0"/>
          <a:chOff x="0" y="0"/>
          <a:chExt cx="0" cy="0"/>
        </a:xfrm>
      </p:grpSpPr>
      <p:sp>
        <p:nvSpPr>
          <p:cNvPr id="1037" name="Shape 10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8" name="Shape 10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5" name="Shape 1065"/>
        <p:cNvGrpSpPr/>
        <p:nvPr/>
      </p:nvGrpSpPr>
      <p:grpSpPr>
        <a:xfrm>
          <a:off x="0" y="0"/>
          <a:ext cx="0" cy="0"/>
          <a:chOff x="0" y="0"/>
          <a:chExt cx="0" cy="0"/>
        </a:xfrm>
      </p:grpSpPr>
      <p:sp>
        <p:nvSpPr>
          <p:cNvPr id="1066" name="Shape 10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7" name="Shape 10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4" name="Shape 1084"/>
        <p:cNvGrpSpPr/>
        <p:nvPr/>
      </p:nvGrpSpPr>
      <p:grpSpPr>
        <a:xfrm>
          <a:off x="0" y="0"/>
          <a:ext cx="0" cy="0"/>
          <a:chOff x="0" y="0"/>
          <a:chExt cx="0" cy="0"/>
        </a:xfrm>
      </p:grpSpPr>
      <p:sp>
        <p:nvSpPr>
          <p:cNvPr id="1085" name="Shape 10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6" name="Shape 10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4" name="Shape 1094"/>
        <p:cNvGrpSpPr/>
        <p:nvPr/>
      </p:nvGrpSpPr>
      <p:grpSpPr>
        <a:xfrm>
          <a:off x="0" y="0"/>
          <a:ext cx="0" cy="0"/>
          <a:chOff x="0" y="0"/>
          <a:chExt cx="0" cy="0"/>
        </a:xfrm>
      </p:grpSpPr>
      <p:sp>
        <p:nvSpPr>
          <p:cNvPr id="1095" name="Shape 10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6" name="Shape 10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0" name="Shape 1100"/>
        <p:cNvGrpSpPr/>
        <p:nvPr/>
      </p:nvGrpSpPr>
      <p:grpSpPr>
        <a:xfrm>
          <a:off x="0" y="0"/>
          <a:ext cx="0" cy="0"/>
          <a:chOff x="0" y="0"/>
          <a:chExt cx="0" cy="0"/>
        </a:xfrm>
      </p:grpSpPr>
      <p:sp>
        <p:nvSpPr>
          <p:cNvPr id="1101" name="Shape 11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2" name="Shape 11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6" name="Shape 1106"/>
        <p:cNvGrpSpPr/>
        <p:nvPr/>
      </p:nvGrpSpPr>
      <p:grpSpPr>
        <a:xfrm>
          <a:off x="0" y="0"/>
          <a:ext cx="0" cy="0"/>
          <a:chOff x="0" y="0"/>
          <a:chExt cx="0" cy="0"/>
        </a:xfrm>
      </p:grpSpPr>
      <p:sp>
        <p:nvSpPr>
          <p:cNvPr id="1107" name="Shape 1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8" name="Shape 11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2" name="Shape 1112"/>
        <p:cNvGrpSpPr/>
        <p:nvPr/>
      </p:nvGrpSpPr>
      <p:grpSpPr>
        <a:xfrm>
          <a:off x="0" y="0"/>
          <a:ext cx="0" cy="0"/>
          <a:chOff x="0" y="0"/>
          <a:chExt cx="0" cy="0"/>
        </a:xfrm>
      </p:grpSpPr>
      <p:sp>
        <p:nvSpPr>
          <p:cNvPr id="1113" name="Shape 1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4" name="Shape 1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0" name="Shape 1120"/>
        <p:cNvGrpSpPr/>
        <p:nvPr/>
      </p:nvGrpSpPr>
      <p:grpSpPr>
        <a:xfrm>
          <a:off x="0" y="0"/>
          <a:ext cx="0" cy="0"/>
          <a:chOff x="0" y="0"/>
          <a:chExt cx="0" cy="0"/>
        </a:xfrm>
      </p:grpSpPr>
      <p:sp>
        <p:nvSpPr>
          <p:cNvPr id="1121" name="Shape 1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2" name="Shape 1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6" name="Shape 1126"/>
        <p:cNvGrpSpPr/>
        <p:nvPr/>
      </p:nvGrpSpPr>
      <p:grpSpPr>
        <a:xfrm>
          <a:off x="0" y="0"/>
          <a:ext cx="0" cy="0"/>
          <a:chOff x="0" y="0"/>
          <a:chExt cx="0" cy="0"/>
        </a:xfrm>
      </p:grpSpPr>
      <p:sp>
        <p:nvSpPr>
          <p:cNvPr id="1127" name="Shape 1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8" name="Shape 1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2" name="Shape 1132"/>
        <p:cNvGrpSpPr/>
        <p:nvPr/>
      </p:nvGrpSpPr>
      <p:grpSpPr>
        <a:xfrm>
          <a:off x="0" y="0"/>
          <a:ext cx="0" cy="0"/>
          <a:chOff x="0" y="0"/>
          <a:chExt cx="0" cy="0"/>
        </a:xfrm>
      </p:grpSpPr>
      <p:sp>
        <p:nvSpPr>
          <p:cNvPr id="1133" name="Shape 11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4" name="Shape 1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7" name="Shape 1137"/>
        <p:cNvGrpSpPr/>
        <p:nvPr/>
      </p:nvGrpSpPr>
      <p:grpSpPr>
        <a:xfrm>
          <a:off x="0" y="0"/>
          <a:ext cx="0" cy="0"/>
          <a:chOff x="0" y="0"/>
          <a:chExt cx="0" cy="0"/>
        </a:xfrm>
      </p:grpSpPr>
      <p:sp>
        <p:nvSpPr>
          <p:cNvPr id="1138" name="Shape 1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9" name="Shape 1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3" name="Shape 1143"/>
        <p:cNvGrpSpPr/>
        <p:nvPr/>
      </p:nvGrpSpPr>
      <p:grpSpPr>
        <a:xfrm>
          <a:off x="0" y="0"/>
          <a:ext cx="0" cy="0"/>
          <a:chOff x="0" y="0"/>
          <a:chExt cx="0" cy="0"/>
        </a:xfrm>
      </p:grpSpPr>
      <p:sp>
        <p:nvSpPr>
          <p:cNvPr id="1144" name="Shape 1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5" name="Shape 1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0" name="Shape 390"/>
        <p:cNvGrpSpPr/>
        <p:nvPr/>
      </p:nvGrpSpPr>
      <p:grpSpPr>
        <a:xfrm>
          <a:off x="0" y="0"/>
          <a:ext cx="0" cy="0"/>
          <a:chOff x="0" y="0"/>
          <a:chExt cx="0" cy="0"/>
        </a:xfrm>
      </p:grpSpPr>
      <p:sp>
        <p:nvSpPr>
          <p:cNvPr id="391" name="Shape 3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2" name="Shape 3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1" name="Shape 431"/>
        <p:cNvGrpSpPr/>
        <p:nvPr/>
      </p:nvGrpSpPr>
      <p:grpSpPr>
        <a:xfrm>
          <a:off x="0" y="0"/>
          <a:ext cx="0" cy="0"/>
          <a:chOff x="0" y="0"/>
          <a:chExt cx="0" cy="0"/>
        </a:xfrm>
      </p:grpSpPr>
      <p:sp>
        <p:nvSpPr>
          <p:cNvPr id="432" name="Shape 4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3" name="Shape 4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7" name="Shape 447"/>
        <p:cNvGrpSpPr/>
        <p:nvPr/>
      </p:nvGrpSpPr>
      <p:grpSpPr>
        <a:xfrm>
          <a:off x="0" y="0"/>
          <a:ext cx="0" cy="0"/>
          <a:chOff x="0" y="0"/>
          <a:chExt cx="0" cy="0"/>
        </a:xfrm>
      </p:grpSpPr>
      <p:sp>
        <p:nvSpPr>
          <p:cNvPr id="448" name="Shape 4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9" name="Shape 4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4" name="Shape 4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7" name="Shape 457"/>
        <p:cNvGrpSpPr/>
        <p:nvPr/>
      </p:nvGrpSpPr>
      <p:grpSpPr>
        <a:xfrm>
          <a:off x="0" y="0"/>
          <a:ext cx="0" cy="0"/>
          <a:chOff x="0" y="0"/>
          <a:chExt cx="0" cy="0"/>
        </a:xfrm>
      </p:grpSpPr>
      <p:sp>
        <p:nvSpPr>
          <p:cNvPr id="458" name="Shape 4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9" name="Shape 4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8" name="Shape 468"/>
        <p:cNvGrpSpPr/>
        <p:nvPr/>
      </p:nvGrpSpPr>
      <p:grpSpPr>
        <a:xfrm>
          <a:off x="0" y="0"/>
          <a:ext cx="0" cy="0"/>
          <a:chOff x="0" y="0"/>
          <a:chExt cx="0" cy="0"/>
        </a:xfrm>
      </p:grpSpPr>
      <p:sp>
        <p:nvSpPr>
          <p:cNvPr id="469" name="Shape 4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0" name="Shape 4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4" name="Shape 474"/>
        <p:cNvGrpSpPr/>
        <p:nvPr/>
      </p:nvGrpSpPr>
      <p:grpSpPr>
        <a:xfrm>
          <a:off x="0" y="0"/>
          <a:ext cx="0" cy="0"/>
          <a:chOff x="0" y="0"/>
          <a:chExt cx="0" cy="0"/>
        </a:xfrm>
      </p:grpSpPr>
      <p:sp>
        <p:nvSpPr>
          <p:cNvPr id="475" name="Shape 4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6" name="Shape 4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0" name="Shape 490"/>
        <p:cNvGrpSpPr/>
        <p:nvPr/>
      </p:nvGrpSpPr>
      <p:grpSpPr>
        <a:xfrm>
          <a:off x="0" y="0"/>
          <a:ext cx="0" cy="0"/>
          <a:chOff x="0" y="0"/>
          <a:chExt cx="0" cy="0"/>
        </a:xfrm>
      </p:grpSpPr>
      <p:sp>
        <p:nvSpPr>
          <p:cNvPr id="491" name="Shape 4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2" name="Shape 4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8" name="Shape 498"/>
        <p:cNvGrpSpPr/>
        <p:nvPr/>
      </p:nvGrpSpPr>
      <p:grpSpPr>
        <a:xfrm>
          <a:off x="0" y="0"/>
          <a:ext cx="0" cy="0"/>
          <a:chOff x="0" y="0"/>
          <a:chExt cx="0" cy="0"/>
        </a:xfrm>
      </p:grpSpPr>
      <p:sp>
        <p:nvSpPr>
          <p:cNvPr id="499" name="Shape 4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0" name="Shape 5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8" name="Shape 5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3" name="Shape 523"/>
        <p:cNvGrpSpPr/>
        <p:nvPr/>
      </p:nvGrpSpPr>
      <p:grpSpPr>
        <a:xfrm>
          <a:off x="0" y="0"/>
          <a:ext cx="0" cy="0"/>
          <a:chOff x="0" y="0"/>
          <a:chExt cx="0" cy="0"/>
        </a:xfrm>
      </p:grpSpPr>
      <p:sp>
        <p:nvSpPr>
          <p:cNvPr id="524" name="Shape 5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5" name="Shape 5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8" name="Shape 528"/>
        <p:cNvGrpSpPr/>
        <p:nvPr/>
      </p:nvGrpSpPr>
      <p:grpSpPr>
        <a:xfrm>
          <a:off x="0" y="0"/>
          <a:ext cx="0" cy="0"/>
          <a:chOff x="0" y="0"/>
          <a:chExt cx="0" cy="0"/>
        </a:xfrm>
      </p:grpSpPr>
      <p:sp>
        <p:nvSpPr>
          <p:cNvPr id="529" name="Shape 5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0" name="Shape 5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3" name="Shape 533"/>
        <p:cNvGrpSpPr/>
        <p:nvPr/>
      </p:nvGrpSpPr>
      <p:grpSpPr>
        <a:xfrm>
          <a:off x="0" y="0"/>
          <a:ext cx="0" cy="0"/>
          <a:chOff x="0" y="0"/>
          <a:chExt cx="0" cy="0"/>
        </a:xfrm>
      </p:grpSpPr>
      <p:sp>
        <p:nvSpPr>
          <p:cNvPr id="534" name="Shape 5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5" name="Shape 5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9" name="Shape 539"/>
        <p:cNvGrpSpPr/>
        <p:nvPr/>
      </p:nvGrpSpPr>
      <p:grpSpPr>
        <a:xfrm>
          <a:off x="0" y="0"/>
          <a:ext cx="0" cy="0"/>
          <a:chOff x="0" y="0"/>
          <a:chExt cx="0" cy="0"/>
        </a:xfrm>
      </p:grpSpPr>
      <p:sp>
        <p:nvSpPr>
          <p:cNvPr id="540" name="Shape 5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1" name="Shape 5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5" name="Shape 545"/>
        <p:cNvGrpSpPr/>
        <p:nvPr/>
      </p:nvGrpSpPr>
      <p:grpSpPr>
        <a:xfrm>
          <a:off x="0" y="0"/>
          <a:ext cx="0" cy="0"/>
          <a:chOff x="0" y="0"/>
          <a:chExt cx="0" cy="0"/>
        </a:xfrm>
      </p:grpSpPr>
      <p:sp>
        <p:nvSpPr>
          <p:cNvPr id="546" name="Shape 5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7" name="Shape 5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1" name="Shape 551"/>
        <p:cNvGrpSpPr/>
        <p:nvPr/>
      </p:nvGrpSpPr>
      <p:grpSpPr>
        <a:xfrm>
          <a:off x="0" y="0"/>
          <a:ext cx="0" cy="0"/>
          <a:chOff x="0" y="0"/>
          <a:chExt cx="0" cy="0"/>
        </a:xfrm>
      </p:grpSpPr>
      <p:sp>
        <p:nvSpPr>
          <p:cNvPr id="552" name="Shape 5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3" name="Shape 5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6" name="Shape 556"/>
        <p:cNvGrpSpPr/>
        <p:nvPr/>
      </p:nvGrpSpPr>
      <p:grpSpPr>
        <a:xfrm>
          <a:off x="0" y="0"/>
          <a:ext cx="0" cy="0"/>
          <a:chOff x="0" y="0"/>
          <a:chExt cx="0" cy="0"/>
        </a:xfrm>
      </p:grpSpPr>
      <p:sp>
        <p:nvSpPr>
          <p:cNvPr id="557" name="Shape 5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8" name="Shape 5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2" name="Shape 562"/>
        <p:cNvGrpSpPr/>
        <p:nvPr/>
      </p:nvGrpSpPr>
      <p:grpSpPr>
        <a:xfrm>
          <a:off x="0" y="0"/>
          <a:ext cx="0" cy="0"/>
          <a:chOff x="0" y="0"/>
          <a:chExt cx="0" cy="0"/>
        </a:xfrm>
      </p:grpSpPr>
      <p:sp>
        <p:nvSpPr>
          <p:cNvPr id="563" name="Shape 5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4" name="Shape 5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2" name="Shape 572"/>
        <p:cNvGrpSpPr/>
        <p:nvPr/>
      </p:nvGrpSpPr>
      <p:grpSpPr>
        <a:xfrm>
          <a:off x="0" y="0"/>
          <a:ext cx="0" cy="0"/>
          <a:chOff x="0" y="0"/>
          <a:chExt cx="0" cy="0"/>
        </a:xfrm>
      </p:grpSpPr>
      <p:sp>
        <p:nvSpPr>
          <p:cNvPr id="573" name="Shape 5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4" name="Shape 5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7" name="Shape 577"/>
        <p:cNvGrpSpPr/>
        <p:nvPr/>
      </p:nvGrpSpPr>
      <p:grpSpPr>
        <a:xfrm>
          <a:off x="0" y="0"/>
          <a:ext cx="0" cy="0"/>
          <a:chOff x="0" y="0"/>
          <a:chExt cx="0" cy="0"/>
        </a:xfrm>
      </p:grpSpPr>
      <p:sp>
        <p:nvSpPr>
          <p:cNvPr id="578" name="Shape 5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9" name="Shape 5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2" name="Shape 582"/>
        <p:cNvGrpSpPr/>
        <p:nvPr/>
      </p:nvGrpSpPr>
      <p:grpSpPr>
        <a:xfrm>
          <a:off x="0" y="0"/>
          <a:ext cx="0" cy="0"/>
          <a:chOff x="0" y="0"/>
          <a:chExt cx="0" cy="0"/>
        </a:xfrm>
      </p:grpSpPr>
      <p:sp>
        <p:nvSpPr>
          <p:cNvPr id="583" name="Shape 5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4" name="Shape 5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4" name="Shape 594"/>
        <p:cNvGrpSpPr/>
        <p:nvPr/>
      </p:nvGrpSpPr>
      <p:grpSpPr>
        <a:xfrm>
          <a:off x="0" y="0"/>
          <a:ext cx="0" cy="0"/>
          <a:chOff x="0" y="0"/>
          <a:chExt cx="0" cy="0"/>
        </a:xfrm>
      </p:grpSpPr>
      <p:sp>
        <p:nvSpPr>
          <p:cNvPr id="595" name="Shape 5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6" name="Shape 5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0" name="Shape 600"/>
        <p:cNvGrpSpPr/>
        <p:nvPr/>
      </p:nvGrpSpPr>
      <p:grpSpPr>
        <a:xfrm>
          <a:off x="0" y="0"/>
          <a:ext cx="0" cy="0"/>
          <a:chOff x="0" y="0"/>
          <a:chExt cx="0" cy="0"/>
        </a:xfrm>
      </p:grpSpPr>
      <p:sp>
        <p:nvSpPr>
          <p:cNvPr id="601" name="Shape 6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2" name="Shape 6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2" name="Shape 612"/>
        <p:cNvGrpSpPr/>
        <p:nvPr/>
      </p:nvGrpSpPr>
      <p:grpSpPr>
        <a:xfrm>
          <a:off x="0" y="0"/>
          <a:ext cx="0" cy="0"/>
          <a:chOff x="0" y="0"/>
          <a:chExt cx="0" cy="0"/>
        </a:xfrm>
      </p:grpSpPr>
      <p:sp>
        <p:nvSpPr>
          <p:cNvPr id="613" name="Shape 6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4" name="Shape 6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0" name="Shape 620"/>
        <p:cNvGrpSpPr/>
        <p:nvPr/>
      </p:nvGrpSpPr>
      <p:grpSpPr>
        <a:xfrm>
          <a:off x="0" y="0"/>
          <a:ext cx="0" cy="0"/>
          <a:chOff x="0" y="0"/>
          <a:chExt cx="0" cy="0"/>
        </a:xfrm>
      </p:grpSpPr>
      <p:sp>
        <p:nvSpPr>
          <p:cNvPr id="621" name="Shape 6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2" name="Shape 6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7" name="Shape 627"/>
        <p:cNvGrpSpPr/>
        <p:nvPr/>
      </p:nvGrpSpPr>
      <p:grpSpPr>
        <a:xfrm>
          <a:off x="0" y="0"/>
          <a:ext cx="0" cy="0"/>
          <a:chOff x="0" y="0"/>
          <a:chExt cx="0" cy="0"/>
        </a:xfrm>
      </p:grpSpPr>
      <p:sp>
        <p:nvSpPr>
          <p:cNvPr id="628" name="Shape 6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9" name="Shape 6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3" name="Shape 633"/>
        <p:cNvGrpSpPr/>
        <p:nvPr/>
      </p:nvGrpSpPr>
      <p:grpSpPr>
        <a:xfrm>
          <a:off x="0" y="0"/>
          <a:ext cx="0" cy="0"/>
          <a:chOff x="0" y="0"/>
          <a:chExt cx="0" cy="0"/>
        </a:xfrm>
      </p:grpSpPr>
      <p:sp>
        <p:nvSpPr>
          <p:cNvPr id="634" name="Shape 6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5" name="Shape 6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8" name="Shape 638"/>
        <p:cNvGrpSpPr/>
        <p:nvPr/>
      </p:nvGrpSpPr>
      <p:grpSpPr>
        <a:xfrm>
          <a:off x="0" y="0"/>
          <a:ext cx="0" cy="0"/>
          <a:chOff x="0" y="0"/>
          <a:chExt cx="0" cy="0"/>
        </a:xfrm>
      </p:grpSpPr>
      <p:sp>
        <p:nvSpPr>
          <p:cNvPr id="639" name="Shape 6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0" name="Shape 6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7" name="Shape 657"/>
        <p:cNvGrpSpPr/>
        <p:nvPr/>
      </p:nvGrpSpPr>
      <p:grpSpPr>
        <a:xfrm>
          <a:off x="0" y="0"/>
          <a:ext cx="0" cy="0"/>
          <a:chOff x="0" y="0"/>
          <a:chExt cx="0" cy="0"/>
        </a:xfrm>
      </p:grpSpPr>
      <p:sp>
        <p:nvSpPr>
          <p:cNvPr id="658" name="Shape 6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9" name="Shape 6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6" name="Shape 676"/>
        <p:cNvGrpSpPr/>
        <p:nvPr/>
      </p:nvGrpSpPr>
      <p:grpSpPr>
        <a:xfrm>
          <a:off x="0" y="0"/>
          <a:ext cx="0" cy="0"/>
          <a:chOff x="0" y="0"/>
          <a:chExt cx="0" cy="0"/>
        </a:xfrm>
      </p:grpSpPr>
      <p:sp>
        <p:nvSpPr>
          <p:cNvPr id="677" name="Shape 6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8" name="Shape 6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3" name="Shape 683"/>
        <p:cNvGrpSpPr/>
        <p:nvPr/>
      </p:nvGrpSpPr>
      <p:grpSpPr>
        <a:xfrm>
          <a:off x="0" y="0"/>
          <a:ext cx="0" cy="0"/>
          <a:chOff x="0" y="0"/>
          <a:chExt cx="0" cy="0"/>
        </a:xfrm>
      </p:grpSpPr>
      <p:sp>
        <p:nvSpPr>
          <p:cNvPr id="684" name="Shape 6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5" name="Shape 6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4" name="Shape 694"/>
        <p:cNvGrpSpPr/>
        <p:nvPr/>
      </p:nvGrpSpPr>
      <p:grpSpPr>
        <a:xfrm>
          <a:off x="0" y="0"/>
          <a:ext cx="0" cy="0"/>
          <a:chOff x="0" y="0"/>
          <a:chExt cx="0" cy="0"/>
        </a:xfrm>
      </p:grpSpPr>
      <p:sp>
        <p:nvSpPr>
          <p:cNvPr id="695" name="Shape 6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6" name="Shape 6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5" name="Shape 705"/>
        <p:cNvGrpSpPr/>
        <p:nvPr/>
      </p:nvGrpSpPr>
      <p:grpSpPr>
        <a:xfrm>
          <a:off x="0" y="0"/>
          <a:ext cx="0" cy="0"/>
          <a:chOff x="0" y="0"/>
          <a:chExt cx="0" cy="0"/>
        </a:xfrm>
      </p:grpSpPr>
      <p:sp>
        <p:nvSpPr>
          <p:cNvPr id="706" name="Shape 7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7" name="Shape 7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2" name="Shape 712"/>
        <p:cNvGrpSpPr/>
        <p:nvPr/>
      </p:nvGrpSpPr>
      <p:grpSpPr>
        <a:xfrm>
          <a:off x="0" y="0"/>
          <a:ext cx="0" cy="0"/>
          <a:chOff x="0" y="0"/>
          <a:chExt cx="0" cy="0"/>
        </a:xfrm>
      </p:grpSpPr>
      <p:sp>
        <p:nvSpPr>
          <p:cNvPr id="713" name="Shape 7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4" name="Shape 7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0" name="Shape 720"/>
        <p:cNvGrpSpPr/>
        <p:nvPr/>
      </p:nvGrpSpPr>
      <p:grpSpPr>
        <a:xfrm>
          <a:off x="0" y="0"/>
          <a:ext cx="0" cy="0"/>
          <a:chOff x="0" y="0"/>
          <a:chExt cx="0" cy="0"/>
        </a:xfrm>
      </p:grpSpPr>
      <p:sp>
        <p:nvSpPr>
          <p:cNvPr id="721" name="Shape 7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2" name="Shape 7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5" name="Shape 725"/>
        <p:cNvGrpSpPr/>
        <p:nvPr/>
      </p:nvGrpSpPr>
      <p:grpSpPr>
        <a:xfrm>
          <a:off x="0" y="0"/>
          <a:ext cx="0" cy="0"/>
          <a:chOff x="0" y="0"/>
          <a:chExt cx="0" cy="0"/>
        </a:xfrm>
      </p:grpSpPr>
      <p:sp>
        <p:nvSpPr>
          <p:cNvPr id="726" name="Shape 7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7" name="Shape 7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1" name="Shape 731"/>
        <p:cNvGrpSpPr/>
        <p:nvPr/>
      </p:nvGrpSpPr>
      <p:grpSpPr>
        <a:xfrm>
          <a:off x="0" y="0"/>
          <a:ext cx="0" cy="0"/>
          <a:chOff x="0" y="0"/>
          <a:chExt cx="0" cy="0"/>
        </a:xfrm>
      </p:grpSpPr>
      <p:sp>
        <p:nvSpPr>
          <p:cNvPr id="732" name="Shape 7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3" name="Shape 7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8" name="Shape 738"/>
        <p:cNvGrpSpPr/>
        <p:nvPr/>
      </p:nvGrpSpPr>
      <p:grpSpPr>
        <a:xfrm>
          <a:off x="0" y="0"/>
          <a:ext cx="0" cy="0"/>
          <a:chOff x="0" y="0"/>
          <a:chExt cx="0" cy="0"/>
        </a:xfrm>
      </p:grpSpPr>
      <p:sp>
        <p:nvSpPr>
          <p:cNvPr id="739" name="Shape 7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0" name="Shape 7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0" name="Shape 750"/>
        <p:cNvGrpSpPr/>
        <p:nvPr/>
      </p:nvGrpSpPr>
      <p:grpSpPr>
        <a:xfrm>
          <a:off x="0" y="0"/>
          <a:ext cx="0" cy="0"/>
          <a:chOff x="0" y="0"/>
          <a:chExt cx="0" cy="0"/>
        </a:xfrm>
      </p:grpSpPr>
      <p:sp>
        <p:nvSpPr>
          <p:cNvPr id="751" name="Shape 7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2" name="Shape 7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5" name="Shape 755"/>
        <p:cNvGrpSpPr/>
        <p:nvPr/>
      </p:nvGrpSpPr>
      <p:grpSpPr>
        <a:xfrm>
          <a:off x="0" y="0"/>
          <a:ext cx="0" cy="0"/>
          <a:chOff x="0" y="0"/>
          <a:chExt cx="0" cy="0"/>
        </a:xfrm>
      </p:grpSpPr>
      <p:sp>
        <p:nvSpPr>
          <p:cNvPr id="756" name="Shape 7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7" name="Shape 7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4" name="Shape 7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6" name="Shape 776"/>
        <p:cNvGrpSpPr/>
        <p:nvPr/>
      </p:nvGrpSpPr>
      <p:grpSpPr>
        <a:xfrm>
          <a:off x="0" y="0"/>
          <a:ext cx="0" cy="0"/>
          <a:chOff x="0" y="0"/>
          <a:chExt cx="0" cy="0"/>
        </a:xfrm>
      </p:grpSpPr>
      <p:sp>
        <p:nvSpPr>
          <p:cNvPr id="777" name="Shape 7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8" name="Shape 7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4" name="Shape 7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8" name="Shape 7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3" name="Shape 803"/>
        <p:cNvGrpSpPr/>
        <p:nvPr/>
      </p:nvGrpSpPr>
      <p:grpSpPr>
        <a:xfrm>
          <a:off x="0" y="0"/>
          <a:ext cx="0" cy="0"/>
          <a:chOff x="0" y="0"/>
          <a:chExt cx="0" cy="0"/>
        </a:xfrm>
      </p:grpSpPr>
      <p:sp>
        <p:nvSpPr>
          <p:cNvPr id="804" name="Shape 8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5" name="Shape 8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2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55.png"/><Relationship Id="rId4" Type="http://schemas.openxmlformats.org/officeDocument/2006/relationships/image" Target="../media/image8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82.png"/><Relationship Id="rId4" Type="http://schemas.openxmlformats.org/officeDocument/2006/relationships/image" Target="../media/image6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69.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66.png"/><Relationship Id="rId4" Type="http://schemas.openxmlformats.org/officeDocument/2006/relationships/image" Target="../media/image64.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76.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image" Target="../media/image67.png"/><Relationship Id="rId4" Type="http://schemas.openxmlformats.org/officeDocument/2006/relationships/image" Target="../media/image6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68.png"/><Relationship Id="rId4"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67.png"/><Relationship Id="rId4" Type="http://schemas.openxmlformats.org/officeDocument/2006/relationships/image" Target="../media/image7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67.png"/><Relationship Id="rId4" Type="http://schemas.openxmlformats.org/officeDocument/2006/relationships/image" Target="../media/image73.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67.png"/><Relationship Id="rId4" Type="http://schemas.openxmlformats.org/officeDocument/2006/relationships/image" Target="../media/image7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7.png"/><Relationship Id="rId4" Type="http://schemas.openxmlformats.org/officeDocument/2006/relationships/image" Target="../media/image6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33.png"/><Relationship Id="rId4" Type="http://schemas.openxmlformats.org/officeDocument/2006/relationships/image" Target="../media/image35.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74.png"/><Relationship Id="rId4" Type="http://schemas.openxmlformats.org/officeDocument/2006/relationships/image" Target="../media/image7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 Id="rId3" Type="http://schemas.openxmlformats.org/officeDocument/2006/relationships/hyperlink" Target="http://localhost:8080"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 Id="rId3" Type="http://schemas.openxmlformats.org/officeDocument/2006/relationships/hyperlink" Target="http://localhost:8080"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80.png"/><Relationship Id="rId4" Type="http://schemas.openxmlformats.org/officeDocument/2006/relationships/hyperlink" Target="http://archivesspace.github.io/archivesspace/api" TargetMode="External"/><Relationship Id="rId5" Type="http://schemas.openxmlformats.org/officeDocument/2006/relationships/image" Target="../media/image7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77.png"/><Relationship Id="rId4"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 Id="rId3" Type="http://schemas.openxmlformats.org/officeDocument/2006/relationships/hyperlink" Target="http://localhost:808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hyperlink" Target="https://github.com/jhu-archives-and-manuscripts/MARAC_API_Workshop"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7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hyperlink" Target="https://developers.exlibrisgroup.com/voyager/apis"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5.png"/><Relationship Id="rId4" Type="http://schemas.openxmlformats.org/officeDocument/2006/relationships/image" Target="../media/image06.png"/><Relationship Id="rId5" Type="http://schemas.openxmlformats.org/officeDocument/2006/relationships/image" Target="../media/image03.png"/><Relationship Id="rId6"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codecademy.com/learn/learn-the-command-lin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00.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cygwin.com/install.html" TargetMode="External"/><Relationship Id="rId4" Type="http://schemas.openxmlformats.org/officeDocument/2006/relationships/image" Target="../media/image04.png"/><Relationship Id="rId5" Type="http://schemas.openxmlformats.org/officeDocument/2006/relationships/image" Target="../media/image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4.jp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www.propublica.org/" TargetMode="Externa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7.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9.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7.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3.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0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1.png"/><Relationship Id="rId4"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0.png"/><Relationship Id="rId4" Type="http://schemas.openxmlformats.org/officeDocument/2006/relationships/hyperlink" Target="https://api.twitter.com/1.1/search/tweets.json?q=johnshopkin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hyperlink" Target="https://dev.twitter.com/rest/public"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hyperlink" Target="https://oauth.net" TargetMode="Externa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38.png"/><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0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 Id="rId3" Type="http://schemas.openxmlformats.org/officeDocument/2006/relationships/hyperlink" Target="https://github.com/seatgeek/fuzzywuzzy.git" TargetMode="External"/><Relationship Id="rId4" Type="http://schemas.openxmlformats.org/officeDocument/2006/relationships/image" Target="../media/image4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readwrite.com/2013/09/19/api-define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00.png"/><Relationship Id="rId4"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46.png"/><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3.png"/><Relationship Id="rId4" Type="http://schemas.openxmlformats.org/officeDocument/2006/relationships/image" Target="../media/image5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0.png"/><Relationship Id="rId4"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5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6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6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hyperlink" Target="http://localhost:8089/users/admin/login" TargetMode="External"/><Relationship Id="rId4" Type="http://schemas.openxmlformats.org/officeDocument/2006/relationships/image" Target="../media/image55.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59.jpg"/><Relationship Id="rId4" Type="http://schemas.openxmlformats.org/officeDocument/2006/relationships/hyperlink" Target="http://localhost:8089/repositories/1/resources/1"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5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hyperlink" Target="http://localhost:8089/container_profiles" TargetMode="External"/><Relationship Id="rId4"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73" name="Shape 73"/>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74" name="Shape 74"/>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75" name="Shape 75"/>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76" name="Shape 76"/>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77" name="Shape 77"/>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1" name="Shape 141"/>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2" name="Shape 142"/>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43" name="Shape 143"/>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3" name="Shape 813"/>
        <p:cNvGrpSpPr/>
        <p:nvPr/>
      </p:nvGrpSpPr>
      <p:grpSpPr>
        <a:xfrm>
          <a:off x="0" y="0"/>
          <a:ext cx="0" cy="0"/>
          <a:chOff x="0" y="0"/>
          <a:chExt cx="0" cy="0"/>
        </a:xfrm>
      </p:grpSpPr>
      <p:pic>
        <p:nvPicPr>
          <p:cNvPr id="814" name="Shape 814"/>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18" name="Shape 818"/>
        <p:cNvGrpSpPr/>
        <p:nvPr/>
      </p:nvGrpSpPr>
      <p:grpSpPr>
        <a:xfrm>
          <a:off x="0" y="0"/>
          <a:ext cx="0" cy="0"/>
          <a:chOff x="0" y="0"/>
          <a:chExt cx="0" cy="0"/>
        </a:xfrm>
      </p:grpSpPr>
      <p:sp>
        <p:nvSpPr>
          <p:cNvPr id="819" name="Shape 81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3" name="Shape 823"/>
        <p:cNvGrpSpPr/>
        <p:nvPr/>
      </p:nvGrpSpPr>
      <p:grpSpPr>
        <a:xfrm>
          <a:off x="0" y="0"/>
          <a:ext cx="0" cy="0"/>
          <a:chOff x="0" y="0"/>
          <a:chExt cx="0" cy="0"/>
        </a:xfrm>
      </p:grpSpPr>
      <p:sp>
        <p:nvSpPr>
          <p:cNvPr id="824" name="Shape 82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25" name="Shape 825"/>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26" name="Shape 826"/>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27" name="Shape 827"/>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28" name="Shape 828"/>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 name="Shape 832"/>
        <p:cNvGrpSpPr/>
        <p:nvPr/>
      </p:nvGrpSpPr>
      <p:grpSpPr>
        <a:xfrm>
          <a:off x="0" y="0"/>
          <a:ext cx="0" cy="0"/>
          <a:chOff x="0" y="0"/>
          <a:chExt cx="0" cy="0"/>
        </a:xfrm>
      </p:grpSpPr>
      <p:sp>
        <p:nvSpPr>
          <p:cNvPr id="833" name="Shape 83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34" name="Shape 834"/>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35" name="Shape 835"/>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36" name="Shape 836"/>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37" name="Shape 837"/>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38" name="Shape 838"/>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42" name="Shape 842"/>
        <p:cNvGrpSpPr/>
        <p:nvPr/>
      </p:nvGrpSpPr>
      <p:grpSpPr>
        <a:xfrm>
          <a:off x="0" y="0"/>
          <a:ext cx="0" cy="0"/>
          <a:chOff x="0" y="0"/>
          <a:chExt cx="0" cy="0"/>
        </a:xfrm>
      </p:grpSpPr>
      <p:cxnSp>
        <p:nvCxnSpPr>
          <p:cNvPr id="843" name="Shape 8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44" name="Shape 8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45" name="Shape 8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46" name="Shape 846"/>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47" name="Shape 847"/>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48" name="Shape 84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49" name="Shape 84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 name="Shape 853"/>
        <p:cNvGrpSpPr/>
        <p:nvPr/>
      </p:nvGrpSpPr>
      <p:grpSpPr>
        <a:xfrm>
          <a:off x="0" y="0"/>
          <a:ext cx="0" cy="0"/>
          <a:chOff x="0" y="0"/>
          <a:chExt cx="0" cy="0"/>
        </a:xfrm>
      </p:grpSpPr>
      <p:sp>
        <p:nvSpPr>
          <p:cNvPr id="854" name="Shape 85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55" name="Shape 85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59" name="Shape 859"/>
        <p:cNvGrpSpPr/>
        <p:nvPr/>
      </p:nvGrpSpPr>
      <p:grpSpPr>
        <a:xfrm>
          <a:off x="0" y="0"/>
          <a:ext cx="0" cy="0"/>
          <a:chOff x="0" y="0"/>
          <a:chExt cx="0" cy="0"/>
        </a:xfrm>
      </p:grpSpPr>
      <p:sp>
        <p:nvSpPr>
          <p:cNvPr id="860" name="Shape 86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4" name="Shape 864"/>
        <p:cNvGrpSpPr/>
        <p:nvPr/>
      </p:nvGrpSpPr>
      <p:grpSpPr>
        <a:xfrm>
          <a:off x="0" y="0"/>
          <a:ext cx="0" cy="0"/>
          <a:chOff x="0" y="0"/>
          <a:chExt cx="0" cy="0"/>
        </a:xfrm>
      </p:grpSpPr>
      <p:sp>
        <p:nvSpPr>
          <p:cNvPr id="865" name="Shape 86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66" name="Shape 866"/>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867" name="Shape 867"/>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1" name="Shape 871"/>
        <p:cNvGrpSpPr/>
        <p:nvPr/>
      </p:nvGrpSpPr>
      <p:grpSpPr>
        <a:xfrm>
          <a:off x="0" y="0"/>
          <a:ext cx="0" cy="0"/>
          <a:chOff x="0" y="0"/>
          <a:chExt cx="0" cy="0"/>
        </a:xfrm>
      </p:grpSpPr>
      <p:sp>
        <p:nvSpPr>
          <p:cNvPr id="872" name="Shape 87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73" name="Shape 873"/>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874" name="Shape 874"/>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8" name="Shape 878"/>
        <p:cNvGrpSpPr/>
        <p:nvPr/>
      </p:nvGrpSpPr>
      <p:grpSpPr>
        <a:xfrm>
          <a:off x="0" y="0"/>
          <a:ext cx="0" cy="0"/>
          <a:chOff x="0" y="0"/>
          <a:chExt cx="0" cy="0"/>
        </a:xfrm>
      </p:grpSpPr>
      <p:sp>
        <p:nvSpPr>
          <p:cNvPr id="879" name="Shape 87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80" name="Shape 880"/>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49" name="Shape 149"/>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4" name="Shape 884"/>
        <p:cNvGrpSpPr/>
        <p:nvPr/>
      </p:nvGrpSpPr>
      <p:grpSpPr>
        <a:xfrm>
          <a:off x="0" y="0"/>
          <a:ext cx="0" cy="0"/>
          <a:chOff x="0" y="0"/>
          <a:chExt cx="0" cy="0"/>
        </a:xfrm>
      </p:grpSpPr>
      <p:sp>
        <p:nvSpPr>
          <p:cNvPr id="885" name="Shape 88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86" name="Shape 886"/>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0" name="Shape 890"/>
        <p:cNvGrpSpPr/>
        <p:nvPr/>
      </p:nvGrpSpPr>
      <p:grpSpPr>
        <a:xfrm>
          <a:off x="0" y="0"/>
          <a:ext cx="0" cy="0"/>
          <a:chOff x="0" y="0"/>
          <a:chExt cx="0" cy="0"/>
        </a:xfrm>
      </p:grpSpPr>
      <p:cxnSp>
        <p:nvCxnSpPr>
          <p:cNvPr id="891" name="Shape 89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92" name="Shape 89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93" name="Shape 89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94" name="Shape 894"/>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95" name="Shape 895"/>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96" name="Shape 89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97" name="Shape 89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1" name="Shape 901"/>
        <p:cNvGrpSpPr/>
        <p:nvPr/>
      </p:nvGrpSpPr>
      <p:grpSpPr>
        <a:xfrm>
          <a:off x="0" y="0"/>
          <a:ext cx="0" cy="0"/>
          <a:chOff x="0" y="0"/>
          <a:chExt cx="0" cy="0"/>
        </a:xfrm>
      </p:grpSpPr>
      <p:sp>
        <p:nvSpPr>
          <p:cNvPr id="902" name="Shape 90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03" name="Shape 903"/>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07" name="Shape 907"/>
        <p:cNvGrpSpPr/>
        <p:nvPr/>
      </p:nvGrpSpPr>
      <p:grpSpPr>
        <a:xfrm>
          <a:off x="0" y="0"/>
          <a:ext cx="0" cy="0"/>
          <a:chOff x="0" y="0"/>
          <a:chExt cx="0" cy="0"/>
        </a:xfrm>
      </p:grpSpPr>
      <p:sp>
        <p:nvSpPr>
          <p:cNvPr id="908" name="Shape 90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2" name="Shape 912"/>
        <p:cNvGrpSpPr/>
        <p:nvPr/>
      </p:nvGrpSpPr>
      <p:grpSpPr>
        <a:xfrm>
          <a:off x="0" y="0"/>
          <a:ext cx="0" cy="0"/>
          <a:chOff x="0" y="0"/>
          <a:chExt cx="0" cy="0"/>
        </a:xfrm>
      </p:grpSpPr>
      <p:sp>
        <p:nvSpPr>
          <p:cNvPr id="913" name="Shape 91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14" name="Shape 914"/>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15" name="Shape 915"/>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16" name="Shape 916"/>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17" name="Shape 917"/>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18" name="Shape 918"/>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22" name="Shape 922"/>
        <p:cNvGrpSpPr/>
        <p:nvPr/>
      </p:nvGrpSpPr>
      <p:grpSpPr>
        <a:xfrm>
          <a:off x="0" y="0"/>
          <a:ext cx="0" cy="0"/>
          <a:chOff x="0" y="0"/>
          <a:chExt cx="0" cy="0"/>
        </a:xfrm>
      </p:grpSpPr>
      <p:sp>
        <p:nvSpPr>
          <p:cNvPr id="923" name="Shape 923"/>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24" name="Shape 92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25" name="Shape 92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9" name="Shape 929"/>
        <p:cNvGrpSpPr/>
        <p:nvPr/>
      </p:nvGrpSpPr>
      <p:grpSpPr>
        <a:xfrm>
          <a:off x="0" y="0"/>
          <a:ext cx="0" cy="0"/>
          <a:chOff x="0" y="0"/>
          <a:chExt cx="0" cy="0"/>
        </a:xfrm>
      </p:grpSpPr>
      <p:sp>
        <p:nvSpPr>
          <p:cNvPr id="930" name="Shape 930"/>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31" name="Shape 931"/>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32" name="Shape 932"/>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33" name="Shape 933"/>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34" name="Shape 934"/>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35" name="Shape 935"/>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9" name="Shape 939"/>
        <p:cNvGrpSpPr/>
        <p:nvPr/>
      </p:nvGrpSpPr>
      <p:grpSpPr>
        <a:xfrm>
          <a:off x="0" y="0"/>
          <a:ext cx="0" cy="0"/>
          <a:chOff x="0" y="0"/>
          <a:chExt cx="0" cy="0"/>
        </a:xfrm>
      </p:grpSpPr>
      <p:sp>
        <p:nvSpPr>
          <p:cNvPr id="940" name="Shape 940"/>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41" name="Shape 94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42" name="Shape 94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6" name="Shape 946"/>
        <p:cNvGrpSpPr/>
        <p:nvPr/>
      </p:nvGrpSpPr>
      <p:grpSpPr>
        <a:xfrm>
          <a:off x="0" y="0"/>
          <a:ext cx="0" cy="0"/>
          <a:chOff x="0" y="0"/>
          <a:chExt cx="0" cy="0"/>
        </a:xfrm>
      </p:grpSpPr>
      <p:sp>
        <p:nvSpPr>
          <p:cNvPr id="947" name="Shape 94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948" name="Shape 948"/>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949" name="Shape 949"/>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sp>
        <p:nvSpPr>
          <p:cNvPr id="954" name="Shape 95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55" name="Shape 155"/>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56" name="Shape 156"/>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58" name="Shape 958"/>
        <p:cNvGrpSpPr/>
        <p:nvPr/>
      </p:nvGrpSpPr>
      <p:grpSpPr>
        <a:xfrm>
          <a:off x="0" y="0"/>
          <a:ext cx="0" cy="0"/>
          <a:chOff x="0" y="0"/>
          <a:chExt cx="0" cy="0"/>
        </a:xfrm>
      </p:grpSpPr>
      <p:sp>
        <p:nvSpPr>
          <p:cNvPr id="959" name="Shape 95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3" name="Shape 963"/>
        <p:cNvGrpSpPr/>
        <p:nvPr/>
      </p:nvGrpSpPr>
      <p:grpSpPr>
        <a:xfrm>
          <a:off x="0" y="0"/>
          <a:ext cx="0" cy="0"/>
          <a:chOff x="0" y="0"/>
          <a:chExt cx="0" cy="0"/>
        </a:xfrm>
      </p:grpSpPr>
      <p:sp>
        <p:nvSpPr>
          <p:cNvPr id="964" name="Shape 96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965" name="Shape 965"/>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966" name="Shape 96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967" name="Shape 96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968" name="Shape 96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2" name="Shape 972"/>
        <p:cNvGrpSpPr/>
        <p:nvPr/>
      </p:nvGrpSpPr>
      <p:grpSpPr>
        <a:xfrm>
          <a:off x="0" y="0"/>
          <a:ext cx="0" cy="0"/>
          <a:chOff x="0" y="0"/>
          <a:chExt cx="0" cy="0"/>
        </a:xfrm>
      </p:grpSpPr>
      <p:sp>
        <p:nvSpPr>
          <p:cNvPr id="973" name="Shape 97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74" name="Shape 974"/>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975" name="Shape 975"/>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9" name="Shape 979"/>
        <p:cNvGrpSpPr/>
        <p:nvPr/>
      </p:nvGrpSpPr>
      <p:grpSpPr>
        <a:xfrm>
          <a:off x="0" y="0"/>
          <a:ext cx="0" cy="0"/>
          <a:chOff x="0" y="0"/>
          <a:chExt cx="0" cy="0"/>
        </a:xfrm>
      </p:grpSpPr>
      <p:sp>
        <p:nvSpPr>
          <p:cNvPr id="980" name="Shape 98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81" name="Shape 98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982" name="Shape 982"/>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983" name="Shape 983"/>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984" name="Shape 98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sp>
        <p:nvSpPr>
          <p:cNvPr id="989" name="Shape 98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90" name="Shape 990"/>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991" name="Shape 991"/>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992" name="Shape 992"/>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6" name="Shape 996"/>
        <p:cNvGrpSpPr/>
        <p:nvPr/>
      </p:nvGrpSpPr>
      <p:grpSpPr>
        <a:xfrm>
          <a:off x="0" y="0"/>
          <a:ext cx="0" cy="0"/>
          <a:chOff x="0" y="0"/>
          <a:chExt cx="0" cy="0"/>
        </a:xfrm>
      </p:grpSpPr>
      <p:sp>
        <p:nvSpPr>
          <p:cNvPr id="997" name="Shape 99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98" name="Shape 998"/>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999" name="Shape 999"/>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00" name="Shape 1000"/>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4" name="Shape 1004"/>
        <p:cNvGrpSpPr/>
        <p:nvPr/>
      </p:nvGrpSpPr>
      <p:grpSpPr>
        <a:xfrm>
          <a:off x="0" y="0"/>
          <a:ext cx="0" cy="0"/>
          <a:chOff x="0" y="0"/>
          <a:chExt cx="0" cy="0"/>
        </a:xfrm>
      </p:grpSpPr>
      <p:sp>
        <p:nvSpPr>
          <p:cNvPr id="1005" name="Shape 100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06" name="Shape 1006"/>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07" name="Shape 1007"/>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08" name="Shape 1008"/>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09" name="Shape 1009"/>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3" name="Shape 1013"/>
        <p:cNvGrpSpPr/>
        <p:nvPr/>
      </p:nvGrpSpPr>
      <p:grpSpPr>
        <a:xfrm>
          <a:off x="0" y="0"/>
          <a:ext cx="0" cy="0"/>
          <a:chOff x="0" y="0"/>
          <a:chExt cx="0" cy="0"/>
        </a:xfrm>
      </p:grpSpPr>
      <p:sp>
        <p:nvSpPr>
          <p:cNvPr id="1014" name="Shape 101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15" name="Shape 1015"/>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16" name="Shape 101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17" name="Shape 101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18" name="Shape 101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22" name="Shape 1022"/>
        <p:cNvGrpSpPr/>
        <p:nvPr/>
      </p:nvGrpSpPr>
      <p:grpSpPr>
        <a:xfrm>
          <a:off x="0" y="0"/>
          <a:ext cx="0" cy="0"/>
          <a:chOff x="0" y="0"/>
          <a:chExt cx="0" cy="0"/>
        </a:xfrm>
      </p:grpSpPr>
      <p:sp>
        <p:nvSpPr>
          <p:cNvPr id="1023" name="Shape 102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7" name="Shape 1027"/>
        <p:cNvGrpSpPr/>
        <p:nvPr/>
      </p:nvGrpSpPr>
      <p:grpSpPr>
        <a:xfrm>
          <a:off x="0" y="0"/>
          <a:ext cx="0" cy="0"/>
          <a:chOff x="0" y="0"/>
          <a:chExt cx="0" cy="0"/>
        </a:xfrm>
      </p:grpSpPr>
      <p:sp>
        <p:nvSpPr>
          <p:cNvPr id="1028" name="Shape 1028"/>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29" name="Shape 1029"/>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2" name="Shape 162"/>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63" name="Shape 163"/>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64" name="Shape 164"/>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5" name="Shape 165"/>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6" name="Shape 166"/>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67" name="Shape 167"/>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68" name="Shape 168"/>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69" name="Shape 16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3" name="Shape 1033"/>
        <p:cNvGrpSpPr/>
        <p:nvPr/>
      </p:nvGrpSpPr>
      <p:grpSpPr>
        <a:xfrm>
          <a:off x="0" y="0"/>
          <a:ext cx="0" cy="0"/>
          <a:chOff x="0" y="0"/>
          <a:chExt cx="0" cy="0"/>
        </a:xfrm>
      </p:grpSpPr>
      <p:sp>
        <p:nvSpPr>
          <p:cNvPr id="1034" name="Shape 1034"/>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35" name="Shape 1035"/>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39" name="Shape 1039"/>
        <p:cNvGrpSpPr/>
        <p:nvPr/>
      </p:nvGrpSpPr>
      <p:grpSpPr>
        <a:xfrm>
          <a:off x="0" y="0"/>
          <a:ext cx="0" cy="0"/>
          <a:chOff x="0" y="0"/>
          <a:chExt cx="0" cy="0"/>
        </a:xfrm>
      </p:grpSpPr>
      <p:sp>
        <p:nvSpPr>
          <p:cNvPr id="1040" name="Shape 104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Remember, way back during the Chronicling America exercise, we showed you how to convert JSON to CSV...</a:t>
            </a:r>
          </a:p>
        </p:txBody>
      </p:sp>
      <p:sp>
        <p:nvSpPr>
          <p:cNvPr id="1046" name="Shape 1046"/>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47" name="Shape 1047"/>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048" name="Shape 1048"/>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049" name="Shape 1049"/>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 name="Shape 1053"/>
        <p:cNvGrpSpPr/>
        <p:nvPr/>
      </p:nvGrpSpPr>
      <p:grpSpPr>
        <a:xfrm>
          <a:off x="0" y="0"/>
          <a:ext cx="0" cy="0"/>
          <a:chOff x="0" y="0"/>
          <a:chExt cx="0" cy="0"/>
        </a:xfrm>
      </p:grpSpPr>
      <p:pic>
        <p:nvPicPr>
          <p:cNvPr id="1054" name="Shape 1054"/>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055" name="Shape 1055"/>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56" name="Shape 1056"/>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057" name="Shape 1057"/>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058" name="Shape 1058"/>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2" name="Shape 1062"/>
        <p:cNvGrpSpPr/>
        <p:nvPr/>
      </p:nvGrpSpPr>
      <p:grpSpPr>
        <a:xfrm>
          <a:off x="0" y="0"/>
          <a:ext cx="0" cy="0"/>
          <a:chOff x="0" y="0"/>
          <a:chExt cx="0" cy="0"/>
        </a:xfrm>
      </p:grpSpPr>
      <p:sp>
        <p:nvSpPr>
          <p:cNvPr id="1063" name="Shape 1063"/>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064" name="Shape 106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8" name="Shape 1068"/>
        <p:cNvGrpSpPr/>
        <p:nvPr/>
      </p:nvGrpSpPr>
      <p:grpSpPr>
        <a:xfrm>
          <a:off x="0" y="0"/>
          <a:ext cx="0" cy="0"/>
          <a:chOff x="0" y="0"/>
          <a:chExt cx="0" cy="0"/>
        </a:xfrm>
      </p:grpSpPr>
      <p:sp>
        <p:nvSpPr>
          <p:cNvPr id="1069" name="Shape 1069"/>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070" name="Shape 1070"/>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074" name="Shape 1074"/>
        <p:cNvGrpSpPr/>
        <p:nvPr/>
      </p:nvGrpSpPr>
      <p:grpSpPr>
        <a:xfrm>
          <a:off x="0" y="0"/>
          <a:ext cx="0" cy="0"/>
          <a:chOff x="0" y="0"/>
          <a:chExt cx="0" cy="0"/>
        </a:xfrm>
      </p:grpSpPr>
      <p:sp>
        <p:nvSpPr>
          <p:cNvPr id="1075" name="Shape 107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 name="Shape 1079"/>
        <p:cNvGrpSpPr/>
        <p:nvPr/>
      </p:nvGrpSpPr>
      <p:grpSpPr>
        <a:xfrm>
          <a:off x="0" y="0"/>
          <a:ext cx="0" cy="0"/>
          <a:chOff x="0" y="0"/>
          <a:chExt cx="0" cy="0"/>
        </a:xfrm>
      </p:grpSpPr>
      <p:pic>
        <p:nvPicPr>
          <p:cNvPr id="1080" name="Shape 1080"/>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081" name="Shape 1081"/>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082" name="Shape 1082"/>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083" name="Shape 1083"/>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7" name="Shape 1087"/>
        <p:cNvGrpSpPr/>
        <p:nvPr/>
      </p:nvGrpSpPr>
      <p:grpSpPr>
        <a:xfrm>
          <a:off x="0" y="0"/>
          <a:ext cx="0" cy="0"/>
          <a:chOff x="0" y="0"/>
          <a:chExt cx="0" cy="0"/>
        </a:xfrm>
      </p:grpSpPr>
      <p:pic>
        <p:nvPicPr>
          <p:cNvPr id="1088" name="Shape 1088"/>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089" name="Shape 1089"/>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090" name="Shape 1090"/>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091" name="Shape 1091"/>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092" name="Shape 1092"/>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093" name="Shape 1093"/>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7" name="Shape 1097"/>
        <p:cNvGrpSpPr/>
        <p:nvPr/>
      </p:nvGrpSpPr>
      <p:grpSpPr>
        <a:xfrm>
          <a:off x="0" y="0"/>
          <a:ext cx="0" cy="0"/>
          <a:chOff x="0" y="0"/>
          <a:chExt cx="0" cy="0"/>
        </a:xfrm>
      </p:grpSpPr>
      <p:graphicFrame>
        <p:nvGraphicFramePr>
          <p:cNvPr id="1098" name="Shape 1098"/>
          <p:cNvGraphicFramePr/>
          <p:nvPr/>
        </p:nvGraphicFramePr>
        <p:xfrm>
          <a:off x="365887" y="1044050"/>
          <a:ext cx="3000000" cy="3000000"/>
        </p:xfrm>
        <a:graphic>
          <a:graphicData uri="http://schemas.openxmlformats.org/drawingml/2006/table">
            <a:tbl>
              <a:tblPr>
                <a:noFill/>
                <a:tableStyleId>{874E14BB-9F44-4BB2-8D0D-1402B4ED9BD2}</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099" name="Shape 1099"/>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3" name="Shape 1103"/>
        <p:cNvGrpSpPr/>
        <p:nvPr/>
      </p:nvGrpSpPr>
      <p:grpSpPr>
        <a:xfrm>
          <a:off x="0" y="0"/>
          <a:ext cx="0" cy="0"/>
          <a:chOff x="0" y="0"/>
          <a:chExt cx="0" cy="0"/>
        </a:xfrm>
      </p:grpSpPr>
      <p:sp>
        <p:nvSpPr>
          <p:cNvPr id="1104" name="Shape 1104"/>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05" name="Shape 1105"/>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9" name="Shape 1109"/>
        <p:cNvGrpSpPr/>
        <p:nvPr/>
      </p:nvGrpSpPr>
      <p:grpSpPr>
        <a:xfrm>
          <a:off x="0" y="0"/>
          <a:ext cx="0" cy="0"/>
          <a:chOff x="0" y="0"/>
          <a:chExt cx="0" cy="0"/>
        </a:xfrm>
      </p:grpSpPr>
      <p:sp>
        <p:nvSpPr>
          <p:cNvPr id="1110" name="Shape 1110"/>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11" name="Shape 1111"/>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5" name="Shape 1115"/>
        <p:cNvGrpSpPr/>
        <p:nvPr/>
      </p:nvGrpSpPr>
      <p:grpSpPr>
        <a:xfrm>
          <a:off x="0" y="0"/>
          <a:ext cx="0" cy="0"/>
          <a:chOff x="0" y="0"/>
          <a:chExt cx="0" cy="0"/>
        </a:xfrm>
      </p:grpSpPr>
      <p:sp>
        <p:nvSpPr>
          <p:cNvPr id="1116" name="Shape 1116"/>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17" name="Shape 1117"/>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18" name="Shape 1118"/>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19" name="Shape 1119"/>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3" name="Shape 1123"/>
        <p:cNvGrpSpPr/>
        <p:nvPr/>
      </p:nvGrpSpPr>
      <p:grpSpPr>
        <a:xfrm>
          <a:off x="0" y="0"/>
          <a:ext cx="0" cy="0"/>
          <a:chOff x="0" y="0"/>
          <a:chExt cx="0" cy="0"/>
        </a:xfrm>
      </p:grpSpPr>
      <p:sp>
        <p:nvSpPr>
          <p:cNvPr id="1124" name="Shape 1124"/>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25" name="Shape 1125"/>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9" name="Shape 1129"/>
        <p:cNvGrpSpPr/>
        <p:nvPr/>
      </p:nvGrpSpPr>
      <p:grpSpPr>
        <a:xfrm>
          <a:off x="0" y="0"/>
          <a:ext cx="0" cy="0"/>
          <a:chOff x="0" y="0"/>
          <a:chExt cx="0" cy="0"/>
        </a:xfrm>
      </p:grpSpPr>
      <p:sp>
        <p:nvSpPr>
          <p:cNvPr id="1130" name="Shape 1130"/>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31" name="Shape 1131"/>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35" name="Shape 1135"/>
        <p:cNvGrpSpPr/>
        <p:nvPr/>
      </p:nvGrpSpPr>
      <p:grpSpPr>
        <a:xfrm>
          <a:off x="0" y="0"/>
          <a:ext cx="0" cy="0"/>
          <a:chOff x="0" y="0"/>
          <a:chExt cx="0" cy="0"/>
        </a:xfrm>
      </p:grpSpPr>
      <p:sp>
        <p:nvSpPr>
          <p:cNvPr id="1136" name="Shape 113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0" name="Shape 1140"/>
        <p:cNvGrpSpPr/>
        <p:nvPr/>
      </p:nvGrpSpPr>
      <p:grpSpPr>
        <a:xfrm>
          <a:off x="0" y="0"/>
          <a:ext cx="0" cy="0"/>
          <a:chOff x="0" y="0"/>
          <a:chExt cx="0" cy="0"/>
        </a:xfrm>
      </p:grpSpPr>
      <p:sp>
        <p:nvSpPr>
          <p:cNvPr id="1141" name="Shape 114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Blasting away your Vagrant box</a:t>
            </a:r>
          </a:p>
        </p:txBody>
      </p:sp>
      <p:sp>
        <p:nvSpPr>
          <p:cNvPr id="1142" name="Shape 1142"/>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Terminal/Cygwin:</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6" name="Shape 1146"/>
        <p:cNvGrpSpPr/>
        <p:nvPr/>
      </p:nvGrpSpPr>
      <p:grpSpPr>
        <a:xfrm>
          <a:off x="0" y="0"/>
          <a:ext cx="0" cy="0"/>
          <a:chOff x="0" y="0"/>
          <a:chExt cx="0" cy="0"/>
        </a:xfrm>
      </p:grpSpPr>
      <p:sp>
        <p:nvSpPr>
          <p:cNvPr id="1147" name="Shape 1147"/>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48" name="Shape 1148"/>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85" name="Shape 185"/>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86" name="Shape 186"/>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87" name="Shape 187"/>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88" name="Shape 188"/>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89" name="Shape 189"/>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3" name="Shape 193"/>
        <p:cNvGrpSpPr/>
        <p:nvPr/>
      </p:nvGrpSpPr>
      <p:grpSpPr>
        <a:xfrm>
          <a:off x="0" y="0"/>
          <a:ext cx="0" cy="0"/>
          <a:chOff x="0" y="0"/>
          <a:chExt cx="0" cy="0"/>
        </a:xfrm>
      </p:grpSpPr>
      <p:sp>
        <p:nvSpPr>
          <p:cNvPr id="194" name="Shape 194"/>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195" name="Shape 195"/>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9" name="Shape 199"/>
        <p:cNvGrpSpPr/>
        <p:nvPr/>
      </p:nvGrpSpPr>
      <p:grpSpPr>
        <a:xfrm>
          <a:off x="0" y="0"/>
          <a:ext cx="0" cy="0"/>
          <a:chOff x="0" y="0"/>
          <a:chExt cx="0" cy="0"/>
        </a:xfrm>
      </p:grpSpPr>
      <p:sp>
        <p:nvSpPr>
          <p:cNvPr id="200" name="Shape 20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04" name="Shape 204"/>
        <p:cNvGrpSpPr/>
        <p:nvPr/>
      </p:nvGrpSpPr>
      <p:grpSpPr>
        <a:xfrm>
          <a:off x="0" y="0"/>
          <a:ext cx="0" cy="0"/>
          <a:chOff x="0" y="0"/>
          <a:chExt cx="0" cy="0"/>
        </a:xfrm>
      </p:grpSpPr>
      <p:sp>
        <p:nvSpPr>
          <p:cNvPr id="205" name="Shape 205"/>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06" name="Shape 20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1" name="Shape 81"/>
        <p:cNvGrpSpPr/>
        <p:nvPr/>
      </p:nvGrpSpPr>
      <p:grpSpPr>
        <a:xfrm>
          <a:off x="0" y="0"/>
          <a:ext cx="0" cy="0"/>
          <a:chOff x="0" y="0"/>
          <a:chExt cx="0" cy="0"/>
        </a:xfrm>
      </p:grpSpPr>
      <p:sp>
        <p:nvSpPr>
          <p:cNvPr id="82" name="Shape 82"/>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83" name="Shape 83"/>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2" name="Shape 212"/>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13" name="Shape 213"/>
          <p:cNvSpPr txBox="1"/>
          <p:nvPr/>
        </p:nvSpPr>
        <p:spPr>
          <a:xfrm>
            <a:off x="5053925" y="1513225"/>
            <a:ext cx="3695700" cy="3057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Shift + right click</a:t>
            </a:r>
          </a:p>
        </p:txBody>
      </p:sp>
      <p:sp>
        <p:nvSpPr>
          <p:cNvPr id="214" name="Shape 214"/>
          <p:cNvSpPr txBox="1"/>
          <p:nvPr/>
        </p:nvSpPr>
        <p:spPr>
          <a:xfrm>
            <a:off x="360662" y="1513225"/>
            <a:ext cx="3823200" cy="305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System Preferences &gt; Keyboard &gt; Shortcuts tab &gt; Services</a:t>
            </a:r>
          </a:p>
        </p:txBody>
      </p:sp>
      <p:cxnSp>
        <p:nvCxnSpPr>
          <p:cNvPr id="215" name="Shape 21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16" name="Shape 216"/>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17" name="Shape 217"/>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18" name="Shape 21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2" name="Shape 222"/>
        <p:cNvGrpSpPr/>
        <p:nvPr/>
      </p:nvGrpSpPr>
      <p:grpSpPr>
        <a:xfrm>
          <a:off x="0" y="0"/>
          <a:ext cx="0" cy="0"/>
          <a:chOff x="0" y="0"/>
          <a:chExt cx="0" cy="0"/>
        </a:xfrm>
      </p:grpSpPr>
      <p:sp>
        <p:nvSpPr>
          <p:cNvPr id="223" name="Shape 22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24" name="Shape 224"/>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5" name="Shape 22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6" name="Shape 22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7" name="Shape 227"/>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28" name="Shape 228"/>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29" name="Shape 229"/>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0" name="Shape 230"/>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34" name="Shape 234"/>
        <p:cNvGrpSpPr/>
        <p:nvPr/>
      </p:nvGrpSpPr>
      <p:grpSpPr>
        <a:xfrm>
          <a:off x="0" y="0"/>
          <a:ext cx="0" cy="0"/>
          <a:chOff x="0" y="0"/>
          <a:chExt cx="0" cy="0"/>
        </a:xfrm>
      </p:grpSpPr>
      <p:sp>
        <p:nvSpPr>
          <p:cNvPr id="235" name="Shape 235"/>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6" name="Shape 236"/>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7" name="Shape 23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8" name="Shape 23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9" name="Shape 239"/>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0" name="Shape 240"/>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1" name="Shape 241"/>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2" name="Shape 242"/>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6" name="Shape 246"/>
        <p:cNvGrpSpPr/>
        <p:nvPr/>
      </p:nvGrpSpPr>
      <p:grpSpPr>
        <a:xfrm>
          <a:off x="0" y="0"/>
          <a:ext cx="0" cy="0"/>
          <a:chOff x="0" y="0"/>
          <a:chExt cx="0" cy="0"/>
        </a:xfrm>
      </p:grpSpPr>
      <p:sp>
        <p:nvSpPr>
          <p:cNvPr id="247" name="Shape 247"/>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8" name="Shape 24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9" name="Shape 24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0" name="Shape 25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1" name="Shape 251"/>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2" name="Shape 252"/>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53" name="Shape 253"/>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54" name="Shape 254"/>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8" name="Shape 258"/>
        <p:cNvGrpSpPr/>
        <p:nvPr/>
      </p:nvGrpSpPr>
      <p:grpSpPr>
        <a:xfrm>
          <a:off x="0" y="0"/>
          <a:ext cx="0" cy="0"/>
          <a:chOff x="0" y="0"/>
          <a:chExt cx="0" cy="0"/>
        </a:xfrm>
      </p:grpSpPr>
      <p:sp>
        <p:nvSpPr>
          <p:cNvPr id="259" name="Shape 259"/>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0" name="Shape 26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1" name="Shape 26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2" name="Shape 26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63" name="Shape 263"/>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64" name="Shape 264"/>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65" name="Shape 265"/>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66" name="Shape 266"/>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2" name="Shape 272"/>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73" name="Shape 273"/>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79" name="Shape 279"/>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0" name="Shape 28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81" name="Shape 281"/>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85" name="Shape 285"/>
        <p:cNvGrpSpPr/>
        <p:nvPr/>
      </p:nvGrpSpPr>
      <p:grpSpPr>
        <a:xfrm>
          <a:off x="0" y="0"/>
          <a:ext cx="0" cy="0"/>
          <a:chOff x="0" y="0"/>
          <a:chExt cx="0" cy="0"/>
        </a:xfrm>
      </p:grpSpPr>
      <p:sp>
        <p:nvSpPr>
          <p:cNvPr id="286" name="Shape 286"/>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87" name="Shape 287"/>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88" name="Shape 288"/>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89" name="Shape 289"/>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295" name="Shape 295"/>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296" name="Shape 296"/>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297" name="Shape 297"/>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298" name="Shape 29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99" name="Shape 29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0" name="Shape 300"/>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1" name="Shape 301"/>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2" name="Shape 322"/>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23" name="Shape 323"/>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24" name="Shape 324"/>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5" name="Shape 325"/>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6" name="Shape 326"/>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7" name="Shape 327"/>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28" name="Shape 32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2" name="Shape 332"/>
        <p:cNvGrpSpPr/>
        <p:nvPr/>
      </p:nvGrpSpPr>
      <p:grpSpPr>
        <a:xfrm>
          <a:off x="0" y="0"/>
          <a:ext cx="0" cy="0"/>
          <a:chOff x="0" y="0"/>
          <a:chExt cx="0" cy="0"/>
        </a:xfrm>
      </p:grpSpPr>
      <p:sp>
        <p:nvSpPr>
          <p:cNvPr id="333" name="Shape 33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39" name="Shape 339"/>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0" name="Shape 340"/>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46" name="Shape 346"/>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47" name="Shape 347"/>
          <p:cNvGraphicFramePr/>
          <p:nvPr/>
        </p:nvGraphicFramePr>
        <p:xfrm>
          <a:off x="382025" y="1085850"/>
          <a:ext cx="3000000" cy="3000000"/>
        </p:xfrm>
        <a:graphic>
          <a:graphicData uri="http://schemas.openxmlformats.org/drawingml/2006/table">
            <a:tbl>
              <a:tblPr>
                <a:noFill/>
                <a:tableStyleId>{4C9CE835-11DD-4F0E-9598-D84EBE6CFC24}</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53" name="Shape 353"/>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54" name="Shape 354"/>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55" name="Shape 355"/>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1" name="Shape 361"/>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2" name="Shape 36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68" name="Shape 368"/>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69" name="Shape 369"/>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0" name="Shape 370"/>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74" name="Shape 374"/>
        <p:cNvGrpSpPr/>
        <p:nvPr/>
      </p:nvGrpSpPr>
      <p:grpSpPr>
        <a:xfrm>
          <a:off x="0" y="0"/>
          <a:ext cx="0" cy="0"/>
          <a:chOff x="0" y="0"/>
          <a:chExt cx="0" cy="0"/>
        </a:xfrm>
      </p:grpSpPr>
      <p:sp>
        <p:nvSpPr>
          <p:cNvPr id="375" name="Shape 375"/>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76" name="Shape 376"/>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77" name="Shape 377"/>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94" name="Shape 94"/>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95" name="Shape 95"/>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1" name="Shape 381"/>
        <p:cNvGrpSpPr/>
        <p:nvPr/>
      </p:nvGrpSpPr>
      <p:grpSpPr>
        <a:xfrm>
          <a:off x="0" y="0"/>
          <a:ext cx="0" cy="0"/>
          <a:chOff x="0" y="0"/>
          <a:chExt cx="0" cy="0"/>
        </a:xfrm>
      </p:grpSpPr>
      <p:sp>
        <p:nvSpPr>
          <p:cNvPr id="382" name="Shape 38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83" name="Shape 383"/>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84" name="Shape 384"/>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88" name="Shape 388"/>
        <p:cNvGrpSpPr/>
        <p:nvPr/>
      </p:nvGrpSpPr>
      <p:grpSpPr>
        <a:xfrm>
          <a:off x="0" y="0"/>
          <a:ext cx="0" cy="0"/>
          <a:chOff x="0" y="0"/>
          <a:chExt cx="0" cy="0"/>
        </a:xfrm>
      </p:grpSpPr>
      <p:sp>
        <p:nvSpPr>
          <p:cNvPr id="389" name="Shape 38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93" name="Shape 393"/>
        <p:cNvGrpSpPr/>
        <p:nvPr/>
      </p:nvGrpSpPr>
      <p:grpSpPr>
        <a:xfrm>
          <a:off x="0" y="0"/>
          <a:ext cx="0" cy="0"/>
          <a:chOff x="0" y="0"/>
          <a:chExt cx="0" cy="0"/>
        </a:xfrm>
      </p:grpSpPr>
      <p:sp>
        <p:nvSpPr>
          <p:cNvPr id="394" name="Shape 3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00" name="Shape 400"/>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01" name="Shape 401"/>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07" name="Shape 407"/>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08" name="Shape 40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14" name="Shape 414"/>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15" name="Shape 415"/>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pic>
        <p:nvPicPr>
          <p:cNvPr id="420" name="Shape 420"/>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21" name="Shape 421"/>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22" name="Shape 42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sp>
        <p:nvSpPr>
          <p:cNvPr id="427" name="Shape 427"/>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28" name="Shape 428"/>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29" name="Shape 429"/>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30" name="Shape 430"/>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4" name="Shape 434"/>
        <p:cNvGrpSpPr/>
        <p:nvPr/>
      </p:nvGrpSpPr>
      <p:grpSpPr>
        <a:xfrm>
          <a:off x="0" y="0"/>
          <a:ext cx="0" cy="0"/>
          <a:chOff x="0" y="0"/>
          <a:chExt cx="0" cy="0"/>
        </a:xfrm>
      </p:grpSpPr>
      <p:sp>
        <p:nvSpPr>
          <p:cNvPr id="435" name="Shape 435"/>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36" name="Shape 436"/>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37" name="Shape 437"/>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43" name="Shape 443"/>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44" name="Shape 444"/>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45" name="Shape 445"/>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46" name="Shape 446"/>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1" name="Shape 101"/>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2" name="Shape 102"/>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03" name="Shape 103"/>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04" name="Shape 104"/>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50" name="Shape 450"/>
        <p:cNvGrpSpPr/>
        <p:nvPr/>
      </p:nvGrpSpPr>
      <p:grpSpPr>
        <a:xfrm>
          <a:off x="0" y="0"/>
          <a:ext cx="0" cy="0"/>
          <a:chOff x="0" y="0"/>
          <a:chExt cx="0" cy="0"/>
        </a:xfrm>
      </p:grpSpPr>
      <p:sp>
        <p:nvSpPr>
          <p:cNvPr id="451" name="Shape 45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55" name="Shape 455"/>
        <p:cNvGrpSpPr/>
        <p:nvPr/>
      </p:nvGrpSpPr>
      <p:grpSpPr>
        <a:xfrm>
          <a:off x="0" y="0"/>
          <a:ext cx="0" cy="0"/>
          <a:chOff x="0" y="0"/>
          <a:chExt cx="0" cy="0"/>
        </a:xfrm>
      </p:grpSpPr>
      <p:sp>
        <p:nvSpPr>
          <p:cNvPr id="456" name="Shape 45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0" name="Shape 460"/>
        <p:cNvGrpSpPr/>
        <p:nvPr/>
      </p:nvGrpSpPr>
      <p:grpSpPr>
        <a:xfrm>
          <a:off x="0" y="0"/>
          <a:ext cx="0" cy="0"/>
          <a:chOff x="0" y="0"/>
          <a:chExt cx="0" cy="0"/>
        </a:xfrm>
      </p:grpSpPr>
      <p:sp>
        <p:nvSpPr>
          <p:cNvPr id="461" name="Shape 46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62" name="Shape 462"/>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63" name="Shape 463"/>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64" name="Shape 464"/>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5" name="Shape 465"/>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66" name="Shape 466"/>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67" name="Shape 467"/>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1" name="Shape 471"/>
        <p:cNvGrpSpPr/>
        <p:nvPr/>
      </p:nvGrpSpPr>
      <p:grpSpPr>
        <a:xfrm>
          <a:off x="0" y="0"/>
          <a:ext cx="0" cy="0"/>
          <a:chOff x="0" y="0"/>
          <a:chExt cx="0" cy="0"/>
        </a:xfrm>
      </p:grpSpPr>
      <p:sp>
        <p:nvSpPr>
          <p:cNvPr id="472" name="Shape 47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73" name="Shape 473"/>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7" name="Shape 477"/>
        <p:cNvGrpSpPr/>
        <p:nvPr/>
      </p:nvGrpSpPr>
      <p:grpSpPr>
        <a:xfrm>
          <a:off x="0" y="0"/>
          <a:ext cx="0" cy="0"/>
          <a:chOff x="0" y="0"/>
          <a:chExt cx="0" cy="0"/>
        </a:xfrm>
      </p:grpSpPr>
      <p:sp>
        <p:nvSpPr>
          <p:cNvPr id="478" name="Shape 47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79" name="Shape 479"/>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80" name="Shape 480"/>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87" name="Shape 487"/>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88" name="Shape 488"/>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89" name="Shape 489"/>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3" name="Shape 493"/>
        <p:cNvGrpSpPr/>
        <p:nvPr/>
      </p:nvGrpSpPr>
      <p:grpSpPr>
        <a:xfrm>
          <a:off x="0" y="0"/>
          <a:ext cx="0" cy="0"/>
          <a:chOff x="0" y="0"/>
          <a:chExt cx="0" cy="0"/>
        </a:xfrm>
      </p:grpSpPr>
      <p:sp>
        <p:nvSpPr>
          <p:cNvPr id="494" name="Shape 49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5" name="Shape 495"/>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496" name="Shape 496"/>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97" name="Shape 497"/>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1" name="Shape 501"/>
        <p:cNvGrpSpPr/>
        <p:nvPr/>
      </p:nvGrpSpPr>
      <p:grpSpPr>
        <a:xfrm>
          <a:off x="0" y="0"/>
          <a:ext cx="0" cy="0"/>
          <a:chOff x="0" y="0"/>
          <a:chExt cx="0" cy="0"/>
        </a:xfrm>
      </p:grpSpPr>
      <p:sp>
        <p:nvSpPr>
          <p:cNvPr id="502" name="Shape 50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03" name="Shape 503"/>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04" name="Shape 504"/>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05" name="Shape 505"/>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9" name="Shape 509"/>
        <p:cNvGrpSpPr/>
        <p:nvPr/>
      </p:nvGrpSpPr>
      <p:grpSpPr>
        <a:xfrm>
          <a:off x="0" y="0"/>
          <a:ext cx="0" cy="0"/>
          <a:chOff x="0" y="0"/>
          <a:chExt cx="0" cy="0"/>
        </a:xfrm>
      </p:grpSpPr>
      <p:sp>
        <p:nvSpPr>
          <p:cNvPr id="510" name="Shape 51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1" name="Shape 511"/>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2" name="Shape 512"/>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13" name="Shape 513"/>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9" name="Shape 519"/>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0" name="Shape 520"/>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21" name="Shape 521"/>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22" name="Shape 522"/>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0" name="Shape 110"/>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1" name="Shape 111"/>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2" name="Shape 112"/>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13" name="Shape 113"/>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14" name="Shape 114"/>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15" name="Shape 115"/>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16" name="Shape 116"/>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26" name="Shape 526"/>
        <p:cNvGrpSpPr/>
        <p:nvPr/>
      </p:nvGrpSpPr>
      <p:grpSpPr>
        <a:xfrm>
          <a:off x="0" y="0"/>
          <a:ext cx="0" cy="0"/>
          <a:chOff x="0" y="0"/>
          <a:chExt cx="0" cy="0"/>
        </a:xfrm>
      </p:grpSpPr>
      <p:sp>
        <p:nvSpPr>
          <p:cNvPr id="527" name="Shape 527"/>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1" name="Shape 531"/>
        <p:cNvGrpSpPr/>
        <p:nvPr/>
      </p:nvGrpSpPr>
      <p:grpSpPr>
        <a:xfrm>
          <a:off x="0" y="0"/>
          <a:ext cx="0" cy="0"/>
          <a:chOff x="0" y="0"/>
          <a:chExt cx="0" cy="0"/>
        </a:xfrm>
      </p:grpSpPr>
      <p:sp>
        <p:nvSpPr>
          <p:cNvPr id="532" name="Shape 53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6" name="Shape 536"/>
        <p:cNvGrpSpPr/>
        <p:nvPr/>
      </p:nvGrpSpPr>
      <p:grpSpPr>
        <a:xfrm>
          <a:off x="0" y="0"/>
          <a:ext cx="0" cy="0"/>
          <a:chOff x="0" y="0"/>
          <a:chExt cx="0" cy="0"/>
        </a:xfrm>
      </p:grpSpPr>
      <p:sp>
        <p:nvSpPr>
          <p:cNvPr id="537" name="Shape 537"/>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38" name="Shape 538"/>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2" name="Shape 542"/>
        <p:cNvGrpSpPr/>
        <p:nvPr/>
      </p:nvGrpSpPr>
      <p:grpSpPr>
        <a:xfrm>
          <a:off x="0" y="0"/>
          <a:ext cx="0" cy="0"/>
          <a:chOff x="0" y="0"/>
          <a:chExt cx="0" cy="0"/>
        </a:xfrm>
      </p:grpSpPr>
      <p:sp>
        <p:nvSpPr>
          <p:cNvPr id="543" name="Shape 543"/>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44" name="Shape 544"/>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8" name="Shape 548"/>
        <p:cNvGrpSpPr/>
        <p:nvPr/>
      </p:nvGrpSpPr>
      <p:grpSpPr>
        <a:xfrm>
          <a:off x="0" y="0"/>
          <a:ext cx="0" cy="0"/>
          <a:chOff x="0" y="0"/>
          <a:chExt cx="0" cy="0"/>
        </a:xfrm>
      </p:grpSpPr>
      <p:sp>
        <p:nvSpPr>
          <p:cNvPr id="549" name="Shape 549"/>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50" name="Shape 550"/>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54" name="Shape 554"/>
        <p:cNvGrpSpPr/>
        <p:nvPr/>
      </p:nvGrpSpPr>
      <p:grpSpPr>
        <a:xfrm>
          <a:off x="0" y="0"/>
          <a:ext cx="0" cy="0"/>
          <a:chOff x="0" y="0"/>
          <a:chExt cx="0" cy="0"/>
        </a:xfrm>
      </p:grpSpPr>
      <p:sp>
        <p:nvSpPr>
          <p:cNvPr id="555" name="Shape 55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9" name="Shape 559"/>
        <p:cNvGrpSpPr/>
        <p:nvPr/>
      </p:nvGrpSpPr>
      <p:grpSpPr>
        <a:xfrm>
          <a:off x="0" y="0"/>
          <a:ext cx="0" cy="0"/>
          <a:chOff x="0" y="0"/>
          <a:chExt cx="0" cy="0"/>
        </a:xfrm>
      </p:grpSpPr>
      <p:sp>
        <p:nvSpPr>
          <p:cNvPr id="560" name="Shape 56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61" name="Shape 56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65" name="Shape 565"/>
        <p:cNvGrpSpPr/>
        <p:nvPr/>
      </p:nvGrpSpPr>
      <p:grpSpPr>
        <a:xfrm>
          <a:off x="0" y="0"/>
          <a:ext cx="0" cy="0"/>
          <a:chOff x="0" y="0"/>
          <a:chExt cx="0" cy="0"/>
        </a:xfrm>
      </p:grpSpPr>
      <p:cxnSp>
        <p:nvCxnSpPr>
          <p:cNvPr id="566" name="Shape 566"/>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67" name="Shape 56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68" name="Shape 56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69" name="Shape 569"/>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0" name="Shape 570"/>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1" name="Shape 57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75" name="Shape 575"/>
        <p:cNvGrpSpPr/>
        <p:nvPr/>
      </p:nvGrpSpPr>
      <p:grpSpPr>
        <a:xfrm>
          <a:off x="0" y="0"/>
          <a:ext cx="0" cy="0"/>
          <a:chOff x="0" y="0"/>
          <a:chExt cx="0" cy="0"/>
        </a:xfrm>
      </p:grpSpPr>
      <p:sp>
        <p:nvSpPr>
          <p:cNvPr id="576" name="Shape 57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80" name="Shape 580"/>
        <p:cNvGrpSpPr/>
        <p:nvPr/>
      </p:nvGrpSpPr>
      <p:grpSpPr>
        <a:xfrm>
          <a:off x="0" y="0"/>
          <a:ext cx="0" cy="0"/>
          <a:chOff x="0" y="0"/>
          <a:chExt cx="0" cy="0"/>
        </a:xfrm>
      </p:grpSpPr>
      <p:sp>
        <p:nvSpPr>
          <p:cNvPr id="581" name="Shape 58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2" name="Shape 122"/>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5" name="Shape 585"/>
        <p:cNvGrpSpPr/>
        <p:nvPr/>
      </p:nvGrpSpPr>
      <p:grpSpPr>
        <a:xfrm>
          <a:off x="0" y="0"/>
          <a:ext cx="0" cy="0"/>
          <a:chOff x="0" y="0"/>
          <a:chExt cx="0" cy="0"/>
        </a:xfrm>
      </p:grpSpPr>
      <p:sp>
        <p:nvSpPr>
          <p:cNvPr id="586" name="Shape 58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587" name="Shape 587"/>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588" name="Shape 588"/>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589" name="Shape 589"/>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590" name="Shape 590"/>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1" name="Shape 591"/>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2" name="Shape 592"/>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93" name="Shape 593"/>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7" name="Shape 597"/>
        <p:cNvGrpSpPr/>
        <p:nvPr/>
      </p:nvGrpSpPr>
      <p:grpSpPr>
        <a:xfrm>
          <a:off x="0" y="0"/>
          <a:ext cx="0" cy="0"/>
          <a:chOff x="0" y="0"/>
          <a:chExt cx="0" cy="0"/>
        </a:xfrm>
      </p:grpSpPr>
      <p:sp>
        <p:nvSpPr>
          <p:cNvPr id="598" name="Shape 59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599" name="Shape 599"/>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3" name="Shape 603"/>
        <p:cNvGrpSpPr/>
        <p:nvPr/>
      </p:nvGrpSpPr>
      <p:grpSpPr>
        <a:xfrm>
          <a:off x="0" y="0"/>
          <a:ext cx="0" cy="0"/>
          <a:chOff x="0" y="0"/>
          <a:chExt cx="0" cy="0"/>
        </a:xfrm>
      </p:grpSpPr>
      <p:sp>
        <p:nvSpPr>
          <p:cNvPr id="604" name="Shape 604"/>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“names”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05" name="Shape 605"/>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9" name="Shape 609"/>
        <p:cNvGrpSpPr/>
        <p:nvPr/>
      </p:nvGrpSpPr>
      <p:grpSpPr>
        <a:xfrm>
          <a:off x="0" y="0"/>
          <a:ext cx="0" cy="0"/>
          <a:chOff x="0" y="0"/>
          <a:chExt cx="0" cy="0"/>
        </a:xfrm>
      </p:grpSpPr>
      <p:sp>
        <p:nvSpPr>
          <p:cNvPr id="610" name="Shape 610"/>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11" name="Shape 61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15" name="Shape 615"/>
        <p:cNvGrpSpPr/>
        <p:nvPr/>
      </p:nvGrpSpPr>
      <p:grpSpPr>
        <a:xfrm>
          <a:off x="0" y="0"/>
          <a:ext cx="0" cy="0"/>
          <a:chOff x="0" y="0"/>
          <a:chExt cx="0" cy="0"/>
        </a:xfrm>
      </p:grpSpPr>
      <p:sp>
        <p:nvSpPr>
          <p:cNvPr id="616" name="Shape 616"/>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17" name="Shape 617"/>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18" name="Shape 618"/>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19" name="Shape 619"/>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23" name="Shape 623"/>
        <p:cNvGrpSpPr/>
        <p:nvPr/>
      </p:nvGrpSpPr>
      <p:grpSpPr>
        <a:xfrm>
          <a:off x="0" y="0"/>
          <a:ext cx="0" cy="0"/>
          <a:chOff x="0" y="0"/>
          <a:chExt cx="0" cy="0"/>
        </a:xfrm>
      </p:grpSpPr>
      <p:sp>
        <p:nvSpPr>
          <p:cNvPr id="624" name="Shape 624"/>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25" name="Shape 625"/>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26" name="Shape 62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0" name="Shape 630"/>
        <p:cNvGrpSpPr/>
        <p:nvPr/>
      </p:nvGrpSpPr>
      <p:grpSpPr>
        <a:xfrm>
          <a:off x="0" y="0"/>
          <a:ext cx="0" cy="0"/>
          <a:chOff x="0" y="0"/>
          <a:chExt cx="0" cy="0"/>
        </a:xfrm>
      </p:grpSpPr>
      <p:sp>
        <p:nvSpPr>
          <p:cNvPr id="631" name="Shape 631"/>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32" name="Shape 632"/>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36" name="Shape 636"/>
        <p:cNvGrpSpPr/>
        <p:nvPr/>
      </p:nvGrpSpPr>
      <p:grpSpPr>
        <a:xfrm>
          <a:off x="0" y="0"/>
          <a:ext cx="0" cy="0"/>
          <a:chOff x="0" y="0"/>
          <a:chExt cx="0" cy="0"/>
        </a:xfrm>
      </p:grpSpPr>
      <p:sp>
        <p:nvSpPr>
          <p:cNvPr id="637" name="Shape 637"/>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1" name="Shape 641"/>
        <p:cNvGrpSpPr/>
        <p:nvPr/>
      </p:nvGrpSpPr>
      <p:grpSpPr>
        <a:xfrm>
          <a:off x="0" y="0"/>
          <a:ext cx="0" cy="0"/>
          <a:chOff x="0" y="0"/>
          <a:chExt cx="0" cy="0"/>
        </a:xfrm>
      </p:grpSpPr>
      <p:sp>
        <p:nvSpPr>
          <p:cNvPr id="642" name="Shape 64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46" name="Shape 646"/>
        <p:cNvGrpSpPr/>
        <p:nvPr/>
      </p:nvGrpSpPr>
      <p:grpSpPr>
        <a:xfrm>
          <a:off x="0" y="0"/>
          <a:ext cx="0" cy="0"/>
          <a:chOff x="0" y="0"/>
          <a:chExt cx="0" cy="0"/>
        </a:xfrm>
      </p:grpSpPr>
      <p:sp>
        <p:nvSpPr>
          <p:cNvPr id="647" name="Shape 64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28" name="Shape 128"/>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cxnSp>
        <p:nvCxnSpPr>
          <p:cNvPr id="652" name="Shape 652"/>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53" name="Shape 653"/>
          <p:cNvPicPr preferRelativeResize="0"/>
          <p:nvPr/>
        </p:nvPicPr>
        <p:blipFill>
          <a:blip r:embed="rId3">
            <a:alphaModFix/>
          </a:blip>
          <a:stretch>
            <a:fillRect/>
          </a:stretch>
        </p:blipFill>
        <p:spPr>
          <a:xfrm>
            <a:off x="4967466" y="1093750"/>
            <a:ext cx="3977008" cy="3408225"/>
          </a:xfrm>
          <a:prstGeom prst="rect">
            <a:avLst/>
          </a:prstGeom>
          <a:noFill/>
          <a:ln>
            <a:noFill/>
          </a:ln>
        </p:spPr>
      </p:pic>
      <p:pic>
        <p:nvPicPr>
          <p:cNvPr id="654" name="Shape 654"/>
          <p:cNvPicPr preferRelativeResize="0"/>
          <p:nvPr/>
        </p:nvPicPr>
        <p:blipFill>
          <a:blip r:embed="rId4">
            <a:alphaModFix/>
          </a:blip>
          <a:stretch>
            <a:fillRect/>
          </a:stretch>
        </p:blipFill>
        <p:spPr>
          <a:xfrm>
            <a:off x="228600" y="1020879"/>
            <a:ext cx="3976999" cy="3817820"/>
          </a:xfrm>
          <a:prstGeom prst="rect">
            <a:avLst/>
          </a:prstGeom>
          <a:noFill/>
          <a:ln>
            <a:noFill/>
          </a:ln>
        </p:spPr>
      </p:pic>
      <p:sp>
        <p:nvSpPr>
          <p:cNvPr id="655" name="Shape 655"/>
          <p:cNvSpPr txBox="1"/>
          <p:nvPr/>
        </p:nvSpPr>
        <p:spPr>
          <a:xfrm>
            <a:off x="480838" y="3377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56" name="Shape 656"/>
          <p:cNvSpPr txBox="1"/>
          <p:nvPr/>
        </p:nvSpPr>
        <p:spPr>
          <a:xfrm>
            <a:off x="5108120" y="3377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0" name="Shape 660"/>
        <p:cNvGrpSpPr/>
        <p:nvPr/>
      </p:nvGrpSpPr>
      <p:grpSpPr>
        <a:xfrm>
          <a:off x="0" y="0"/>
          <a:ext cx="0" cy="0"/>
          <a:chOff x="0" y="0"/>
          <a:chExt cx="0" cy="0"/>
        </a:xfrm>
      </p:grpSpPr>
      <p:pic>
        <p:nvPicPr>
          <p:cNvPr id="661" name="Shape 661"/>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662" name="Shape 662"/>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663" name="Shape 66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64" name="Shape 664"/>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65" name="Shape 66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66" name="Shape 66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67" name="Shape 667"/>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668" name="Shape 668"/>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t>If you see any number that doesn’t start with “1.9” or if you get an error altogether please use your post-its, or shout out!</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nvSpPr>
        <p:spPr>
          <a:xfrm>
            <a:off x="1878300" y="996225"/>
            <a:ext cx="5387400" cy="4572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highlight>
                  <a:srgbClr val="D0E0E3"/>
                </a:highlight>
                <a:latin typeface="Consolas"/>
                <a:ea typeface="Consolas"/>
                <a:cs typeface="Consolas"/>
                <a:sym typeface="Consolas"/>
              </a:rPr>
              <a:t>vagrant box add --name aspace </a:t>
            </a:r>
          </a:p>
        </p:txBody>
      </p:sp>
      <p:pic>
        <p:nvPicPr>
          <p:cNvPr id="674" name="Shape 674"/>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675" name="Shape 675"/>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9" name="Shape 679"/>
        <p:cNvGrpSpPr/>
        <p:nvPr/>
      </p:nvGrpSpPr>
      <p:grpSpPr>
        <a:xfrm>
          <a:off x="0" y="0"/>
          <a:ext cx="0" cy="0"/>
          <a:chOff x="0" y="0"/>
          <a:chExt cx="0" cy="0"/>
        </a:xfrm>
      </p:grpSpPr>
      <p:sp>
        <p:nvSpPr>
          <p:cNvPr id="680" name="Shape 680"/>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a:t>
            </a:r>
          </a:p>
        </p:txBody>
      </p:sp>
      <p:pic>
        <p:nvPicPr>
          <p:cNvPr id="681" name="Shape 681"/>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682" name="Shape 682"/>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6" name="Shape 686"/>
        <p:cNvGrpSpPr/>
        <p:nvPr/>
      </p:nvGrpSpPr>
      <p:grpSpPr>
        <a:xfrm>
          <a:off x="0" y="0"/>
          <a:ext cx="0" cy="0"/>
          <a:chOff x="0" y="0"/>
          <a:chExt cx="0" cy="0"/>
        </a:xfrm>
      </p:grpSpPr>
      <p:sp>
        <p:nvSpPr>
          <p:cNvPr id="687" name="Shape 68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88" name="Shape 688"/>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89" name="Shape 68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90" name="Shape 69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91" name="Shape 691"/>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692" name="Shape 692"/>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693" name="Shape 693"/>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7" name="Shape 697"/>
        <p:cNvGrpSpPr/>
        <p:nvPr/>
      </p:nvGrpSpPr>
      <p:grpSpPr>
        <a:xfrm>
          <a:off x="0" y="0"/>
          <a:ext cx="0" cy="0"/>
          <a:chOff x="0" y="0"/>
          <a:chExt cx="0" cy="0"/>
        </a:xfrm>
      </p:grpSpPr>
      <p:pic>
        <p:nvPicPr>
          <p:cNvPr id="698" name="Shape 698"/>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699" name="Shape 699"/>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00" name="Shape 70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01" name="Shape 701"/>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02" name="Shape 70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3" name="Shape 70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4" name="Shape 704"/>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8" name="Shape 708"/>
        <p:cNvGrpSpPr/>
        <p:nvPr/>
      </p:nvGrpSpPr>
      <p:grpSpPr>
        <a:xfrm>
          <a:off x="0" y="0"/>
          <a:ext cx="0" cy="0"/>
          <a:chOff x="0" y="0"/>
          <a:chExt cx="0" cy="0"/>
        </a:xfrm>
      </p:grpSpPr>
      <p:sp>
        <p:nvSpPr>
          <p:cNvPr id="709" name="Shape 709"/>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10" name="Shape 710"/>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11" name="Shape 711"/>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5" name="Shape 715"/>
        <p:cNvGrpSpPr/>
        <p:nvPr/>
      </p:nvGrpSpPr>
      <p:grpSpPr>
        <a:xfrm>
          <a:off x="0" y="0"/>
          <a:ext cx="0" cy="0"/>
          <a:chOff x="0" y="0"/>
          <a:chExt cx="0" cy="0"/>
        </a:xfrm>
      </p:grpSpPr>
      <p:sp>
        <p:nvSpPr>
          <p:cNvPr id="716" name="Shape 716"/>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17" name="Shape 717"/>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18" name="Shape 71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
        <p:nvSpPr>
          <p:cNvPr id="719" name="Shape 719"/>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23" name="Shape 723"/>
        <p:cNvGrpSpPr/>
        <p:nvPr/>
      </p:nvGrpSpPr>
      <p:grpSpPr>
        <a:xfrm>
          <a:off x="0" y="0"/>
          <a:ext cx="0" cy="0"/>
          <a:chOff x="0" y="0"/>
          <a:chExt cx="0" cy="0"/>
        </a:xfrm>
      </p:grpSpPr>
      <p:sp>
        <p:nvSpPr>
          <p:cNvPr id="724" name="Shape 724"/>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8" name="Shape 728"/>
        <p:cNvGrpSpPr/>
        <p:nvPr/>
      </p:nvGrpSpPr>
      <p:grpSpPr>
        <a:xfrm>
          <a:off x="0" y="0"/>
          <a:ext cx="0" cy="0"/>
          <a:chOff x="0" y="0"/>
          <a:chExt cx="0" cy="0"/>
        </a:xfrm>
      </p:grpSpPr>
      <p:sp>
        <p:nvSpPr>
          <p:cNvPr id="729" name="Shape 72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30" name="Shape 730"/>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34" name="Shape 134"/>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35" name="Shape 135"/>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4" name="Shape 734"/>
        <p:cNvGrpSpPr/>
        <p:nvPr/>
      </p:nvGrpSpPr>
      <p:grpSpPr>
        <a:xfrm>
          <a:off x="0" y="0"/>
          <a:ext cx="0" cy="0"/>
          <a:chOff x="0" y="0"/>
          <a:chExt cx="0" cy="0"/>
        </a:xfrm>
      </p:grpSpPr>
      <p:sp>
        <p:nvSpPr>
          <p:cNvPr id="735" name="Shape 73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36" name="Shape 736"/>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37" name="Shape 737"/>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1" name="Shape 741"/>
        <p:cNvGrpSpPr/>
        <p:nvPr/>
      </p:nvGrpSpPr>
      <p:grpSpPr>
        <a:xfrm>
          <a:off x="0" y="0"/>
          <a:ext cx="0" cy="0"/>
          <a:chOff x="0" y="0"/>
          <a:chExt cx="0" cy="0"/>
        </a:xfrm>
      </p:grpSpPr>
      <p:sp>
        <p:nvSpPr>
          <p:cNvPr id="742" name="Shape 74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43" name="Shape 74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44" name="Shape 74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45" name="Shape 74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6" name="Shape 74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7" name="Shape 747"/>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8" name="Shape 748"/>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749" name="Shape 74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53" name="Shape 753"/>
        <p:cNvGrpSpPr/>
        <p:nvPr/>
      </p:nvGrpSpPr>
      <p:grpSpPr>
        <a:xfrm>
          <a:off x="0" y="0"/>
          <a:ext cx="0" cy="0"/>
          <a:chOff x="0" y="0"/>
          <a:chExt cx="0" cy="0"/>
        </a:xfrm>
      </p:grpSpPr>
      <p:sp>
        <p:nvSpPr>
          <p:cNvPr id="754" name="Shape 75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8" name="Shape 758"/>
        <p:cNvGrpSpPr/>
        <p:nvPr/>
      </p:nvGrpSpPr>
      <p:grpSpPr>
        <a:xfrm>
          <a:off x="0" y="0"/>
          <a:ext cx="0" cy="0"/>
          <a:chOff x="0" y="0"/>
          <a:chExt cx="0" cy="0"/>
        </a:xfrm>
      </p:grpSpPr>
      <p:sp>
        <p:nvSpPr>
          <p:cNvPr id="759" name="Shape 75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760" name="Shape 760"/>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761" name="Shape 761"/>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767" name="Shape 76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768" name="Shape 768"/>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769" name="Shape 769"/>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770" name="Shape 770"/>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1" name="Shape 771"/>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2" name="Shape 772"/>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3" name="Shape 773"/>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4" name="Shape 774"/>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75" name="Shape 775"/>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9" name="Shape 779"/>
        <p:cNvGrpSpPr/>
        <p:nvPr/>
      </p:nvGrpSpPr>
      <p:grpSpPr>
        <a:xfrm>
          <a:off x="0" y="0"/>
          <a:ext cx="0" cy="0"/>
          <a:chOff x="0" y="0"/>
          <a:chExt cx="0" cy="0"/>
        </a:xfrm>
      </p:grpSpPr>
      <p:sp>
        <p:nvSpPr>
          <p:cNvPr id="780" name="Shape 78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781" name="Shape 781"/>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787" name="Shape 787"/>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788" name="Shape 788"/>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http://localhost:8089/repositories/1/resources/1</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794" name="Shape 79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795" name="Shape 795"/>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sp>
        <p:nvSpPr>
          <p:cNvPr id="800" name="Shape 80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01" name="Shape 801"/>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02" name="Shape 802"/>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6" name="Shape 806"/>
        <p:cNvGrpSpPr/>
        <p:nvPr/>
      </p:nvGrpSpPr>
      <p:grpSpPr>
        <a:xfrm>
          <a:off x="0" y="0"/>
          <a:ext cx="0" cy="0"/>
          <a:chOff x="0" y="0"/>
          <a:chExt cx="0" cy="0"/>
        </a:xfrm>
      </p:grpSpPr>
      <p:sp>
        <p:nvSpPr>
          <p:cNvPr id="807" name="Shape 80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08" name="Shape 808"/>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09" name="Shape 809"/>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